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40"/>
  </p:notesMasterIdLst>
  <p:sldIdLst>
    <p:sldId id="258" r:id="rId5"/>
    <p:sldId id="1099" r:id="rId6"/>
    <p:sldId id="954" r:id="rId7"/>
    <p:sldId id="1100" r:id="rId8"/>
    <p:sldId id="1103" r:id="rId9"/>
    <p:sldId id="1113" r:id="rId10"/>
    <p:sldId id="1111" r:id="rId11"/>
    <p:sldId id="1112" r:id="rId12"/>
    <p:sldId id="1109" r:id="rId13"/>
    <p:sldId id="1116" r:id="rId14"/>
    <p:sldId id="1115" r:id="rId15"/>
    <p:sldId id="1120" r:id="rId16"/>
    <p:sldId id="1117" r:id="rId17"/>
    <p:sldId id="1118" r:id="rId18"/>
    <p:sldId id="1125" r:id="rId19"/>
    <p:sldId id="1119" r:id="rId20"/>
    <p:sldId id="1126" r:id="rId21"/>
    <p:sldId id="1130" r:id="rId22"/>
    <p:sldId id="1121" r:id="rId23"/>
    <p:sldId id="1123" r:id="rId24"/>
    <p:sldId id="1127" r:id="rId25"/>
    <p:sldId id="1124" r:id="rId26"/>
    <p:sldId id="1128" r:id="rId27"/>
    <p:sldId id="1129" r:id="rId28"/>
    <p:sldId id="1131" r:id="rId29"/>
    <p:sldId id="1132" r:id="rId30"/>
    <p:sldId id="1133" r:id="rId31"/>
    <p:sldId id="1134" r:id="rId32"/>
    <p:sldId id="1135" r:id="rId33"/>
    <p:sldId id="1136" r:id="rId34"/>
    <p:sldId id="1138" r:id="rId35"/>
    <p:sldId id="1137" r:id="rId36"/>
    <p:sldId id="1139" r:id="rId37"/>
    <p:sldId id="1140" r:id="rId38"/>
    <p:sldId id="368" r:id="rId39"/>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9D37"/>
    <a:srgbClr val="D08224"/>
    <a:srgbClr val="8C162D"/>
    <a:srgbClr val="DF006E"/>
    <a:srgbClr val="F89229"/>
    <a:srgbClr val="009DCE"/>
    <a:srgbClr val="008A36"/>
    <a:srgbClr val="1B2B56"/>
    <a:srgbClr val="3C6B32"/>
    <a:srgbClr val="EF59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72" autoAdjust="0"/>
    <p:restoredTop sz="84070" autoAdjust="0"/>
  </p:normalViewPr>
  <p:slideViewPr>
    <p:cSldViewPr snapToGrid="0">
      <p:cViewPr varScale="1">
        <p:scale>
          <a:sx n="76" d="100"/>
          <a:sy n="76" d="100"/>
        </p:scale>
        <p:origin x="561" y="5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0" d="100"/>
          <a:sy n="80" d="100"/>
        </p:scale>
        <p:origin x="401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NG, Yue [BRE]" userId="411de928-3e24-4549-8a92-af6c7f4202c2" providerId="ADAL" clId="{8B1D2F76-0B0E-484A-B031-9214CB1C92CF}"/>
    <pc:docChg chg="delSld modSld">
      <pc:chgData name="TENG, Yue [BRE]" userId="411de928-3e24-4549-8a92-af6c7f4202c2" providerId="ADAL" clId="{8B1D2F76-0B0E-484A-B031-9214CB1C92CF}" dt="2024-07-14T02:24:21.336" v="39" actId="20577"/>
      <pc:docMkLst>
        <pc:docMk/>
      </pc:docMkLst>
      <pc:sldChg chg="modSp mod">
        <pc:chgData name="TENG, Yue [BRE]" userId="411de928-3e24-4549-8a92-af6c7f4202c2" providerId="ADAL" clId="{8B1D2F76-0B0E-484A-B031-9214CB1C92CF}" dt="2024-07-14T02:18:33.612" v="1" actId="20577"/>
        <pc:sldMkLst>
          <pc:docMk/>
          <pc:sldMk cId="2226834581" sldId="361"/>
        </pc:sldMkLst>
        <pc:spChg chg="mod">
          <ac:chgData name="TENG, Yue [BRE]" userId="411de928-3e24-4549-8a92-af6c7f4202c2" providerId="ADAL" clId="{8B1D2F76-0B0E-484A-B031-9214CB1C92CF}" dt="2024-07-14T02:18:33.612" v="1" actId="20577"/>
          <ac:spMkLst>
            <pc:docMk/>
            <pc:sldMk cId="2226834581" sldId="361"/>
            <ac:spMk id="5" creationId="{D0CBEFA3-0AE3-4264-85FF-C9A966580A8D}"/>
          </ac:spMkLst>
        </pc:spChg>
      </pc:sldChg>
      <pc:sldChg chg="del">
        <pc:chgData name="TENG, Yue [BRE]" userId="411de928-3e24-4549-8a92-af6c7f4202c2" providerId="ADAL" clId="{8B1D2F76-0B0E-484A-B031-9214CB1C92CF}" dt="2024-07-14T02:18:19.751" v="0" actId="47"/>
        <pc:sldMkLst>
          <pc:docMk/>
          <pc:sldMk cId="451073398" sldId="417"/>
        </pc:sldMkLst>
      </pc:sldChg>
      <pc:sldChg chg="del">
        <pc:chgData name="TENG, Yue [BRE]" userId="411de928-3e24-4549-8a92-af6c7f4202c2" providerId="ADAL" clId="{8B1D2F76-0B0E-484A-B031-9214CB1C92CF}" dt="2024-07-14T02:18:19.751" v="0" actId="47"/>
        <pc:sldMkLst>
          <pc:docMk/>
          <pc:sldMk cId="4055097246" sldId="418"/>
        </pc:sldMkLst>
      </pc:sldChg>
      <pc:sldChg chg="del">
        <pc:chgData name="TENG, Yue [BRE]" userId="411de928-3e24-4549-8a92-af6c7f4202c2" providerId="ADAL" clId="{8B1D2F76-0B0E-484A-B031-9214CB1C92CF}" dt="2024-07-14T02:18:19.751" v="0" actId="47"/>
        <pc:sldMkLst>
          <pc:docMk/>
          <pc:sldMk cId="3066715355" sldId="419"/>
        </pc:sldMkLst>
      </pc:sldChg>
      <pc:sldChg chg="del">
        <pc:chgData name="TENG, Yue [BRE]" userId="411de928-3e24-4549-8a92-af6c7f4202c2" providerId="ADAL" clId="{8B1D2F76-0B0E-484A-B031-9214CB1C92CF}" dt="2024-07-14T02:18:19.751" v="0" actId="47"/>
        <pc:sldMkLst>
          <pc:docMk/>
          <pc:sldMk cId="3957963919" sldId="424"/>
        </pc:sldMkLst>
      </pc:sldChg>
      <pc:sldChg chg="del">
        <pc:chgData name="TENG, Yue [BRE]" userId="411de928-3e24-4549-8a92-af6c7f4202c2" providerId="ADAL" clId="{8B1D2F76-0B0E-484A-B031-9214CB1C92CF}" dt="2024-07-14T02:18:19.751" v="0" actId="47"/>
        <pc:sldMkLst>
          <pc:docMk/>
          <pc:sldMk cId="590152162" sldId="425"/>
        </pc:sldMkLst>
      </pc:sldChg>
      <pc:sldChg chg="del">
        <pc:chgData name="TENG, Yue [BRE]" userId="411de928-3e24-4549-8a92-af6c7f4202c2" providerId="ADAL" clId="{8B1D2F76-0B0E-484A-B031-9214CB1C92CF}" dt="2024-07-14T02:18:19.751" v="0" actId="47"/>
        <pc:sldMkLst>
          <pc:docMk/>
          <pc:sldMk cId="936298072" sldId="459"/>
        </pc:sldMkLst>
      </pc:sldChg>
      <pc:sldChg chg="del">
        <pc:chgData name="TENG, Yue [BRE]" userId="411de928-3e24-4549-8a92-af6c7f4202c2" providerId="ADAL" clId="{8B1D2F76-0B0E-484A-B031-9214CB1C92CF}" dt="2024-07-14T02:18:19.751" v="0" actId="47"/>
        <pc:sldMkLst>
          <pc:docMk/>
          <pc:sldMk cId="2643579751" sldId="460"/>
        </pc:sldMkLst>
      </pc:sldChg>
      <pc:sldChg chg="del">
        <pc:chgData name="TENG, Yue [BRE]" userId="411de928-3e24-4549-8a92-af6c7f4202c2" providerId="ADAL" clId="{8B1D2F76-0B0E-484A-B031-9214CB1C92CF}" dt="2024-07-14T02:18:19.751" v="0" actId="47"/>
        <pc:sldMkLst>
          <pc:docMk/>
          <pc:sldMk cId="2385745082" sldId="461"/>
        </pc:sldMkLst>
      </pc:sldChg>
      <pc:sldChg chg="del">
        <pc:chgData name="TENG, Yue [BRE]" userId="411de928-3e24-4549-8a92-af6c7f4202c2" providerId="ADAL" clId="{8B1D2F76-0B0E-484A-B031-9214CB1C92CF}" dt="2024-07-14T02:18:19.751" v="0" actId="47"/>
        <pc:sldMkLst>
          <pc:docMk/>
          <pc:sldMk cId="1595385190" sldId="462"/>
        </pc:sldMkLst>
      </pc:sldChg>
      <pc:sldChg chg="del">
        <pc:chgData name="TENG, Yue [BRE]" userId="411de928-3e24-4549-8a92-af6c7f4202c2" providerId="ADAL" clId="{8B1D2F76-0B0E-484A-B031-9214CB1C92CF}" dt="2024-07-14T02:18:19.751" v="0" actId="47"/>
        <pc:sldMkLst>
          <pc:docMk/>
          <pc:sldMk cId="2837230193" sldId="463"/>
        </pc:sldMkLst>
      </pc:sldChg>
      <pc:sldChg chg="del">
        <pc:chgData name="TENG, Yue [BRE]" userId="411de928-3e24-4549-8a92-af6c7f4202c2" providerId="ADAL" clId="{8B1D2F76-0B0E-484A-B031-9214CB1C92CF}" dt="2024-07-14T02:18:19.751" v="0" actId="47"/>
        <pc:sldMkLst>
          <pc:docMk/>
          <pc:sldMk cId="2428196658" sldId="464"/>
        </pc:sldMkLst>
      </pc:sldChg>
      <pc:sldChg chg="del">
        <pc:chgData name="TENG, Yue [BRE]" userId="411de928-3e24-4549-8a92-af6c7f4202c2" providerId="ADAL" clId="{8B1D2F76-0B0E-484A-B031-9214CB1C92CF}" dt="2024-07-14T02:18:19.751" v="0" actId="47"/>
        <pc:sldMkLst>
          <pc:docMk/>
          <pc:sldMk cId="2251496795" sldId="465"/>
        </pc:sldMkLst>
      </pc:sldChg>
      <pc:sldChg chg="del">
        <pc:chgData name="TENG, Yue [BRE]" userId="411de928-3e24-4549-8a92-af6c7f4202c2" providerId="ADAL" clId="{8B1D2F76-0B0E-484A-B031-9214CB1C92CF}" dt="2024-07-14T02:18:19.751" v="0" actId="47"/>
        <pc:sldMkLst>
          <pc:docMk/>
          <pc:sldMk cId="3521837738" sldId="466"/>
        </pc:sldMkLst>
      </pc:sldChg>
      <pc:sldChg chg="del">
        <pc:chgData name="TENG, Yue [BRE]" userId="411de928-3e24-4549-8a92-af6c7f4202c2" providerId="ADAL" clId="{8B1D2F76-0B0E-484A-B031-9214CB1C92CF}" dt="2024-07-14T02:18:19.751" v="0" actId="47"/>
        <pc:sldMkLst>
          <pc:docMk/>
          <pc:sldMk cId="1016151641" sldId="467"/>
        </pc:sldMkLst>
      </pc:sldChg>
      <pc:sldChg chg="del">
        <pc:chgData name="TENG, Yue [BRE]" userId="411de928-3e24-4549-8a92-af6c7f4202c2" providerId="ADAL" clId="{8B1D2F76-0B0E-484A-B031-9214CB1C92CF}" dt="2024-07-14T02:18:19.751" v="0" actId="47"/>
        <pc:sldMkLst>
          <pc:docMk/>
          <pc:sldMk cId="2315323134" sldId="468"/>
        </pc:sldMkLst>
      </pc:sldChg>
      <pc:sldChg chg="del">
        <pc:chgData name="TENG, Yue [BRE]" userId="411de928-3e24-4549-8a92-af6c7f4202c2" providerId="ADAL" clId="{8B1D2F76-0B0E-484A-B031-9214CB1C92CF}" dt="2024-07-14T02:18:19.751" v="0" actId="47"/>
        <pc:sldMkLst>
          <pc:docMk/>
          <pc:sldMk cId="3223442292" sldId="469"/>
        </pc:sldMkLst>
      </pc:sldChg>
      <pc:sldChg chg="del">
        <pc:chgData name="TENG, Yue [BRE]" userId="411de928-3e24-4549-8a92-af6c7f4202c2" providerId="ADAL" clId="{8B1D2F76-0B0E-484A-B031-9214CB1C92CF}" dt="2024-07-14T02:18:19.751" v="0" actId="47"/>
        <pc:sldMkLst>
          <pc:docMk/>
          <pc:sldMk cId="3957238629" sldId="470"/>
        </pc:sldMkLst>
      </pc:sldChg>
      <pc:sldChg chg="del">
        <pc:chgData name="TENG, Yue [BRE]" userId="411de928-3e24-4549-8a92-af6c7f4202c2" providerId="ADAL" clId="{8B1D2F76-0B0E-484A-B031-9214CB1C92CF}" dt="2024-07-14T02:18:19.751" v="0" actId="47"/>
        <pc:sldMkLst>
          <pc:docMk/>
          <pc:sldMk cId="3812489327" sldId="471"/>
        </pc:sldMkLst>
      </pc:sldChg>
      <pc:sldChg chg="del">
        <pc:chgData name="TENG, Yue [BRE]" userId="411de928-3e24-4549-8a92-af6c7f4202c2" providerId="ADAL" clId="{8B1D2F76-0B0E-484A-B031-9214CB1C92CF}" dt="2024-07-14T02:18:19.751" v="0" actId="47"/>
        <pc:sldMkLst>
          <pc:docMk/>
          <pc:sldMk cId="3963621168" sldId="472"/>
        </pc:sldMkLst>
      </pc:sldChg>
      <pc:sldChg chg="del">
        <pc:chgData name="TENG, Yue [BRE]" userId="411de928-3e24-4549-8a92-af6c7f4202c2" providerId="ADAL" clId="{8B1D2F76-0B0E-484A-B031-9214CB1C92CF}" dt="2024-07-14T02:18:19.751" v="0" actId="47"/>
        <pc:sldMkLst>
          <pc:docMk/>
          <pc:sldMk cId="3527604088" sldId="473"/>
        </pc:sldMkLst>
      </pc:sldChg>
      <pc:sldChg chg="del">
        <pc:chgData name="TENG, Yue [BRE]" userId="411de928-3e24-4549-8a92-af6c7f4202c2" providerId="ADAL" clId="{8B1D2F76-0B0E-484A-B031-9214CB1C92CF}" dt="2024-07-14T02:18:19.751" v="0" actId="47"/>
        <pc:sldMkLst>
          <pc:docMk/>
          <pc:sldMk cId="1190800610" sldId="474"/>
        </pc:sldMkLst>
      </pc:sldChg>
      <pc:sldChg chg="del">
        <pc:chgData name="TENG, Yue [BRE]" userId="411de928-3e24-4549-8a92-af6c7f4202c2" providerId="ADAL" clId="{8B1D2F76-0B0E-484A-B031-9214CB1C92CF}" dt="2024-07-14T02:18:19.751" v="0" actId="47"/>
        <pc:sldMkLst>
          <pc:docMk/>
          <pc:sldMk cId="963805763" sldId="475"/>
        </pc:sldMkLst>
      </pc:sldChg>
      <pc:sldChg chg="del">
        <pc:chgData name="TENG, Yue [BRE]" userId="411de928-3e24-4549-8a92-af6c7f4202c2" providerId="ADAL" clId="{8B1D2F76-0B0E-484A-B031-9214CB1C92CF}" dt="2024-07-14T02:18:19.751" v="0" actId="47"/>
        <pc:sldMkLst>
          <pc:docMk/>
          <pc:sldMk cId="1189293546" sldId="476"/>
        </pc:sldMkLst>
      </pc:sldChg>
      <pc:sldChg chg="del">
        <pc:chgData name="TENG, Yue [BRE]" userId="411de928-3e24-4549-8a92-af6c7f4202c2" providerId="ADAL" clId="{8B1D2F76-0B0E-484A-B031-9214CB1C92CF}" dt="2024-07-14T02:18:19.751" v="0" actId="47"/>
        <pc:sldMkLst>
          <pc:docMk/>
          <pc:sldMk cId="2449856650" sldId="477"/>
        </pc:sldMkLst>
      </pc:sldChg>
      <pc:sldChg chg="del">
        <pc:chgData name="TENG, Yue [BRE]" userId="411de928-3e24-4549-8a92-af6c7f4202c2" providerId="ADAL" clId="{8B1D2F76-0B0E-484A-B031-9214CB1C92CF}" dt="2024-07-14T02:18:19.751" v="0" actId="47"/>
        <pc:sldMkLst>
          <pc:docMk/>
          <pc:sldMk cId="3734519939" sldId="499"/>
        </pc:sldMkLst>
      </pc:sldChg>
      <pc:sldChg chg="del">
        <pc:chgData name="TENG, Yue [BRE]" userId="411de928-3e24-4549-8a92-af6c7f4202c2" providerId="ADAL" clId="{8B1D2F76-0B0E-484A-B031-9214CB1C92CF}" dt="2024-07-14T02:18:19.751" v="0" actId="47"/>
        <pc:sldMkLst>
          <pc:docMk/>
          <pc:sldMk cId="3060112215" sldId="932"/>
        </pc:sldMkLst>
      </pc:sldChg>
      <pc:sldChg chg="del">
        <pc:chgData name="TENG, Yue [BRE]" userId="411de928-3e24-4549-8a92-af6c7f4202c2" providerId="ADAL" clId="{8B1D2F76-0B0E-484A-B031-9214CB1C92CF}" dt="2024-07-14T02:18:19.751" v="0" actId="47"/>
        <pc:sldMkLst>
          <pc:docMk/>
          <pc:sldMk cId="1273126447" sldId="951"/>
        </pc:sldMkLst>
      </pc:sldChg>
      <pc:sldChg chg="modSp mod">
        <pc:chgData name="TENG, Yue [BRE]" userId="411de928-3e24-4549-8a92-af6c7f4202c2" providerId="ADAL" clId="{8B1D2F76-0B0E-484A-B031-9214CB1C92CF}" dt="2024-07-14T02:23:12.377" v="3" actId="20577"/>
        <pc:sldMkLst>
          <pc:docMk/>
          <pc:sldMk cId="1044881628" sldId="964"/>
        </pc:sldMkLst>
        <pc:spChg chg="mod">
          <ac:chgData name="TENG, Yue [BRE]" userId="411de928-3e24-4549-8a92-af6c7f4202c2" providerId="ADAL" clId="{8B1D2F76-0B0E-484A-B031-9214CB1C92CF}" dt="2024-07-14T02:23:12.377" v="3" actId="20577"/>
          <ac:spMkLst>
            <pc:docMk/>
            <pc:sldMk cId="1044881628" sldId="964"/>
            <ac:spMk id="2" creationId="{EF5A45C1-83D4-D44C-9AB1-4F1C7A2EFE79}"/>
          </ac:spMkLst>
        </pc:spChg>
      </pc:sldChg>
      <pc:sldChg chg="del">
        <pc:chgData name="TENG, Yue [BRE]" userId="411de928-3e24-4549-8a92-af6c7f4202c2" providerId="ADAL" clId="{8B1D2F76-0B0E-484A-B031-9214CB1C92CF}" dt="2024-07-14T02:18:19.751" v="0" actId="47"/>
        <pc:sldMkLst>
          <pc:docMk/>
          <pc:sldMk cId="2638382610" sldId="965"/>
        </pc:sldMkLst>
      </pc:sldChg>
      <pc:sldChg chg="del">
        <pc:chgData name="TENG, Yue [BRE]" userId="411de928-3e24-4549-8a92-af6c7f4202c2" providerId="ADAL" clId="{8B1D2F76-0B0E-484A-B031-9214CB1C92CF}" dt="2024-07-14T02:18:19.751" v="0" actId="47"/>
        <pc:sldMkLst>
          <pc:docMk/>
          <pc:sldMk cId="3876664578" sldId="966"/>
        </pc:sldMkLst>
      </pc:sldChg>
      <pc:sldChg chg="del">
        <pc:chgData name="TENG, Yue [BRE]" userId="411de928-3e24-4549-8a92-af6c7f4202c2" providerId="ADAL" clId="{8B1D2F76-0B0E-484A-B031-9214CB1C92CF}" dt="2024-07-14T02:18:19.751" v="0" actId="47"/>
        <pc:sldMkLst>
          <pc:docMk/>
          <pc:sldMk cId="2782800221" sldId="967"/>
        </pc:sldMkLst>
      </pc:sldChg>
      <pc:sldChg chg="del">
        <pc:chgData name="TENG, Yue [BRE]" userId="411de928-3e24-4549-8a92-af6c7f4202c2" providerId="ADAL" clId="{8B1D2F76-0B0E-484A-B031-9214CB1C92CF}" dt="2024-07-14T02:18:19.751" v="0" actId="47"/>
        <pc:sldMkLst>
          <pc:docMk/>
          <pc:sldMk cId="1261002216" sldId="968"/>
        </pc:sldMkLst>
      </pc:sldChg>
      <pc:sldChg chg="del">
        <pc:chgData name="TENG, Yue [BRE]" userId="411de928-3e24-4549-8a92-af6c7f4202c2" providerId="ADAL" clId="{8B1D2F76-0B0E-484A-B031-9214CB1C92CF}" dt="2024-07-14T02:18:19.751" v="0" actId="47"/>
        <pc:sldMkLst>
          <pc:docMk/>
          <pc:sldMk cId="3872335303" sldId="969"/>
        </pc:sldMkLst>
      </pc:sldChg>
      <pc:sldChg chg="del">
        <pc:chgData name="TENG, Yue [BRE]" userId="411de928-3e24-4549-8a92-af6c7f4202c2" providerId="ADAL" clId="{8B1D2F76-0B0E-484A-B031-9214CB1C92CF}" dt="2024-07-14T02:18:19.751" v="0" actId="47"/>
        <pc:sldMkLst>
          <pc:docMk/>
          <pc:sldMk cId="681661001" sldId="970"/>
        </pc:sldMkLst>
      </pc:sldChg>
      <pc:sldChg chg="del">
        <pc:chgData name="TENG, Yue [BRE]" userId="411de928-3e24-4549-8a92-af6c7f4202c2" providerId="ADAL" clId="{8B1D2F76-0B0E-484A-B031-9214CB1C92CF}" dt="2024-07-14T02:18:19.751" v="0" actId="47"/>
        <pc:sldMkLst>
          <pc:docMk/>
          <pc:sldMk cId="3225701189" sldId="971"/>
        </pc:sldMkLst>
      </pc:sldChg>
      <pc:sldChg chg="del">
        <pc:chgData name="TENG, Yue [BRE]" userId="411de928-3e24-4549-8a92-af6c7f4202c2" providerId="ADAL" clId="{8B1D2F76-0B0E-484A-B031-9214CB1C92CF}" dt="2024-07-14T02:18:19.751" v="0" actId="47"/>
        <pc:sldMkLst>
          <pc:docMk/>
          <pc:sldMk cId="3799376117" sldId="972"/>
        </pc:sldMkLst>
      </pc:sldChg>
      <pc:sldChg chg="del">
        <pc:chgData name="TENG, Yue [BRE]" userId="411de928-3e24-4549-8a92-af6c7f4202c2" providerId="ADAL" clId="{8B1D2F76-0B0E-484A-B031-9214CB1C92CF}" dt="2024-07-14T02:18:19.751" v="0" actId="47"/>
        <pc:sldMkLst>
          <pc:docMk/>
          <pc:sldMk cId="2672744557" sldId="973"/>
        </pc:sldMkLst>
      </pc:sldChg>
      <pc:sldChg chg="del">
        <pc:chgData name="TENG, Yue [BRE]" userId="411de928-3e24-4549-8a92-af6c7f4202c2" providerId="ADAL" clId="{8B1D2F76-0B0E-484A-B031-9214CB1C92CF}" dt="2024-07-14T02:18:19.751" v="0" actId="47"/>
        <pc:sldMkLst>
          <pc:docMk/>
          <pc:sldMk cId="877965312" sldId="974"/>
        </pc:sldMkLst>
      </pc:sldChg>
      <pc:sldChg chg="del">
        <pc:chgData name="TENG, Yue [BRE]" userId="411de928-3e24-4549-8a92-af6c7f4202c2" providerId="ADAL" clId="{8B1D2F76-0B0E-484A-B031-9214CB1C92CF}" dt="2024-07-14T02:18:19.751" v="0" actId="47"/>
        <pc:sldMkLst>
          <pc:docMk/>
          <pc:sldMk cId="1087110427" sldId="975"/>
        </pc:sldMkLst>
      </pc:sldChg>
      <pc:sldChg chg="del">
        <pc:chgData name="TENG, Yue [BRE]" userId="411de928-3e24-4549-8a92-af6c7f4202c2" providerId="ADAL" clId="{8B1D2F76-0B0E-484A-B031-9214CB1C92CF}" dt="2024-07-14T02:18:19.751" v="0" actId="47"/>
        <pc:sldMkLst>
          <pc:docMk/>
          <pc:sldMk cId="1949080489" sldId="976"/>
        </pc:sldMkLst>
      </pc:sldChg>
      <pc:sldChg chg="del">
        <pc:chgData name="TENG, Yue [BRE]" userId="411de928-3e24-4549-8a92-af6c7f4202c2" providerId="ADAL" clId="{8B1D2F76-0B0E-484A-B031-9214CB1C92CF}" dt="2024-07-14T02:18:19.751" v="0" actId="47"/>
        <pc:sldMkLst>
          <pc:docMk/>
          <pc:sldMk cId="3048868975" sldId="977"/>
        </pc:sldMkLst>
      </pc:sldChg>
      <pc:sldChg chg="del">
        <pc:chgData name="TENG, Yue [BRE]" userId="411de928-3e24-4549-8a92-af6c7f4202c2" providerId="ADAL" clId="{8B1D2F76-0B0E-484A-B031-9214CB1C92CF}" dt="2024-07-14T02:18:19.751" v="0" actId="47"/>
        <pc:sldMkLst>
          <pc:docMk/>
          <pc:sldMk cId="4229439306" sldId="978"/>
        </pc:sldMkLst>
      </pc:sldChg>
      <pc:sldChg chg="del">
        <pc:chgData name="TENG, Yue [BRE]" userId="411de928-3e24-4549-8a92-af6c7f4202c2" providerId="ADAL" clId="{8B1D2F76-0B0E-484A-B031-9214CB1C92CF}" dt="2024-07-14T02:18:19.751" v="0" actId="47"/>
        <pc:sldMkLst>
          <pc:docMk/>
          <pc:sldMk cId="3266585433" sldId="979"/>
        </pc:sldMkLst>
      </pc:sldChg>
      <pc:sldChg chg="del">
        <pc:chgData name="TENG, Yue [BRE]" userId="411de928-3e24-4549-8a92-af6c7f4202c2" providerId="ADAL" clId="{8B1D2F76-0B0E-484A-B031-9214CB1C92CF}" dt="2024-07-14T02:18:19.751" v="0" actId="47"/>
        <pc:sldMkLst>
          <pc:docMk/>
          <pc:sldMk cId="2521719774" sldId="980"/>
        </pc:sldMkLst>
      </pc:sldChg>
      <pc:sldChg chg="del">
        <pc:chgData name="TENG, Yue [BRE]" userId="411de928-3e24-4549-8a92-af6c7f4202c2" providerId="ADAL" clId="{8B1D2F76-0B0E-484A-B031-9214CB1C92CF}" dt="2024-07-14T02:18:19.751" v="0" actId="47"/>
        <pc:sldMkLst>
          <pc:docMk/>
          <pc:sldMk cId="3820264062" sldId="981"/>
        </pc:sldMkLst>
      </pc:sldChg>
      <pc:sldChg chg="del">
        <pc:chgData name="TENG, Yue [BRE]" userId="411de928-3e24-4549-8a92-af6c7f4202c2" providerId="ADAL" clId="{8B1D2F76-0B0E-484A-B031-9214CB1C92CF}" dt="2024-07-14T02:18:19.751" v="0" actId="47"/>
        <pc:sldMkLst>
          <pc:docMk/>
          <pc:sldMk cId="638550323" sldId="982"/>
        </pc:sldMkLst>
      </pc:sldChg>
      <pc:sldChg chg="del">
        <pc:chgData name="TENG, Yue [BRE]" userId="411de928-3e24-4549-8a92-af6c7f4202c2" providerId="ADAL" clId="{8B1D2F76-0B0E-484A-B031-9214CB1C92CF}" dt="2024-07-14T02:18:19.751" v="0" actId="47"/>
        <pc:sldMkLst>
          <pc:docMk/>
          <pc:sldMk cId="1330798217" sldId="983"/>
        </pc:sldMkLst>
      </pc:sldChg>
      <pc:sldChg chg="del">
        <pc:chgData name="TENG, Yue [BRE]" userId="411de928-3e24-4549-8a92-af6c7f4202c2" providerId="ADAL" clId="{8B1D2F76-0B0E-484A-B031-9214CB1C92CF}" dt="2024-07-14T02:18:19.751" v="0" actId="47"/>
        <pc:sldMkLst>
          <pc:docMk/>
          <pc:sldMk cId="1482599175" sldId="984"/>
        </pc:sldMkLst>
      </pc:sldChg>
      <pc:sldChg chg="del">
        <pc:chgData name="TENG, Yue [BRE]" userId="411de928-3e24-4549-8a92-af6c7f4202c2" providerId="ADAL" clId="{8B1D2F76-0B0E-484A-B031-9214CB1C92CF}" dt="2024-07-14T02:18:19.751" v="0" actId="47"/>
        <pc:sldMkLst>
          <pc:docMk/>
          <pc:sldMk cId="4249031425" sldId="985"/>
        </pc:sldMkLst>
      </pc:sldChg>
      <pc:sldChg chg="del">
        <pc:chgData name="TENG, Yue [BRE]" userId="411de928-3e24-4549-8a92-af6c7f4202c2" providerId="ADAL" clId="{8B1D2F76-0B0E-484A-B031-9214CB1C92CF}" dt="2024-07-14T02:18:19.751" v="0" actId="47"/>
        <pc:sldMkLst>
          <pc:docMk/>
          <pc:sldMk cId="391592506" sldId="986"/>
        </pc:sldMkLst>
      </pc:sldChg>
      <pc:sldChg chg="del">
        <pc:chgData name="TENG, Yue [BRE]" userId="411de928-3e24-4549-8a92-af6c7f4202c2" providerId="ADAL" clId="{8B1D2F76-0B0E-484A-B031-9214CB1C92CF}" dt="2024-07-14T02:18:19.751" v="0" actId="47"/>
        <pc:sldMkLst>
          <pc:docMk/>
          <pc:sldMk cId="443432076" sldId="987"/>
        </pc:sldMkLst>
      </pc:sldChg>
      <pc:sldChg chg="del">
        <pc:chgData name="TENG, Yue [BRE]" userId="411de928-3e24-4549-8a92-af6c7f4202c2" providerId="ADAL" clId="{8B1D2F76-0B0E-484A-B031-9214CB1C92CF}" dt="2024-07-14T02:18:19.751" v="0" actId="47"/>
        <pc:sldMkLst>
          <pc:docMk/>
          <pc:sldMk cId="457270113" sldId="988"/>
        </pc:sldMkLst>
      </pc:sldChg>
      <pc:sldChg chg="del">
        <pc:chgData name="TENG, Yue [BRE]" userId="411de928-3e24-4549-8a92-af6c7f4202c2" providerId="ADAL" clId="{8B1D2F76-0B0E-484A-B031-9214CB1C92CF}" dt="2024-07-14T02:18:19.751" v="0" actId="47"/>
        <pc:sldMkLst>
          <pc:docMk/>
          <pc:sldMk cId="1560182280" sldId="989"/>
        </pc:sldMkLst>
      </pc:sldChg>
      <pc:sldChg chg="del">
        <pc:chgData name="TENG, Yue [BRE]" userId="411de928-3e24-4549-8a92-af6c7f4202c2" providerId="ADAL" clId="{8B1D2F76-0B0E-484A-B031-9214CB1C92CF}" dt="2024-07-14T02:18:19.751" v="0" actId="47"/>
        <pc:sldMkLst>
          <pc:docMk/>
          <pc:sldMk cId="2600555522" sldId="990"/>
        </pc:sldMkLst>
      </pc:sldChg>
      <pc:sldChg chg="del">
        <pc:chgData name="TENG, Yue [BRE]" userId="411de928-3e24-4549-8a92-af6c7f4202c2" providerId="ADAL" clId="{8B1D2F76-0B0E-484A-B031-9214CB1C92CF}" dt="2024-07-14T02:18:19.751" v="0" actId="47"/>
        <pc:sldMkLst>
          <pc:docMk/>
          <pc:sldMk cId="2142676605" sldId="991"/>
        </pc:sldMkLst>
      </pc:sldChg>
      <pc:sldChg chg="del">
        <pc:chgData name="TENG, Yue [BRE]" userId="411de928-3e24-4549-8a92-af6c7f4202c2" providerId="ADAL" clId="{8B1D2F76-0B0E-484A-B031-9214CB1C92CF}" dt="2024-07-14T02:18:19.751" v="0" actId="47"/>
        <pc:sldMkLst>
          <pc:docMk/>
          <pc:sldMk cId="2395720031" sldId="992"/>
        </pc:sldMkLst>
      </pc:sldChg>
      <pc:sldChg chg="del">
        <pc:chgData name="TENG, Yue [BRE]" userId="411de928-3e24-4549-8a92-af6c7f4202c2" providerId="ADAL" clId="{8B1D2F76-0B0E-484A-B031-9214CB1C92CF}" dt="2024-07-14T02:18:19.751" v="0" actId="47"/>
        <pc:sldMkLst>
          <pc:docMk/>
          <pc:sldMk cId="660662090" sldId="993"/>
        </pc:sldMkLst>
      </pc:sldChg>
      <pc:sldChg chg="del">
        <pc:chgData name="TENG, Yue [BRE]" userId="411de928-3e24-4549-8a92-af6c7f4202c2" providerId="ADAL" clId="{8B1D2F76-0B0E-484A-B031-9214CB1C92CF}" dt="2024-07-14T02:18:19.751" v="0" actId="47"/>
        <pc:sldMkLst>
          <pc:docMk/>
          <pc:sldMk cId="3538704917" sldId="994"/>
        </pc:sldMkLst>
      </pc:sldChg>
      <pc:sldChg chg="del">
        <pc:chgData name="TENG, Yue [BRE]" userId="411de928-3e24-4549-8a92-af6c7f4202c2" providerId="ADAL" clId="{8B1D2F76-0B0E-484A-B031-9214CB1C92CF}" dt="2024-07-14T02:18:19.751" v="0" actId="47"/>
        <pc:sldMkLst>
          <pc:docMk/>
          <pc:sldMk cId="442193492" sldId="995"/>
        </pc:sldMkLst>
      </pc:sldChg>
      <pc:sldChg chg="del">
        <pc:chgData name="TENG, Yue [BRE]" userId="411de928-3e24-4549-8a92-af6c7f4202c2" providerId="ADAL" clId="{8B1D2F76-0B0E-484A-B031-9214CB1C92CF}" dt="2024-07-14T02:18:19.751" v="0" actId="47"/>
        <pc:sldMkLst>
          <pc:docMk/>
          <pc:sldMk cId="3757502337" sldId="996"/>
        </pc:sldMkLst>
      </pc:sldChg>
      <pc:sldChg chg="del">
        <pc:chgData name="TENG, Yue [BRE]" userId="411de928-3e24-4549-8a92-af6c7f4202c2" providerId="ADAL" clId="{8B1D2F76-0B0E-484A-B031-9214CB1C92CF}" dt="2024-07-14T02:18:19.751" v="0" actId="47"/>
        <pc:sldMkLst>
          <pc:docMk/>
          <pc:sldMk cId="2550624593" sldId="997"/>
        </pc:sldMkLst>
      </pc:sldChg>
      <pc:sldChg chg="del">
        <pc:chgData name="TENG, Yue [BRE]" userId="411de928-3e24-4549-8a92-af6c7f4202c2" providerId="ADAL" clId="{8B1D2F76-0B0E-484A-B031-9214CB1C92CF}" dt="2024-07-14T02:18:19.751" v="0" actId="47"/>
        <pc:sldMkLst>
          <pc:docMk/>
          <pc:sldMk cId="2455235479" sldId="998"/>
        </pc:sldMkLst>
      </pc:sldChg>
      <pc:sldChg chg="del">
        <pc:chgData name="TENG, Yue [BRE]" userId="411de928-3e24-4549-8a92-af6c7f4202c2" providerId="ADAL" clId="{8B1D2F76-0B0E-484A-B031-9214CB1C92CF}" dt="2024-07-14T02:18:19.751" v="0" actId="47"/>
        <pc:sldMkLst>
          <pc:docMk/>
          <pc:sldMk cId="2752180532" sldId="999"/>
        </pc:sldMkLst>
      </pc:sldChg>
      <pc:sldChg chg="modSp mod">
        <pc:chgData name="TENG, Yue [BRE]" userId="411de928-3e24-4549-8a92-af6c7f4202c2" providerId="ADAL" clId="{8B1D2F76-0B0E-484A-B031-9214CB1C92CF}" dt="2024-07-14T02:23:16.385" v="5" actId="20577"/>
        <pc:sldMkLst>
          <pc:docMk/>
          <pc:sldMk cId="1432127311" sldId="1005"/>
        </pc:sldMkLst>
        <pc:spChg chg="mod">
          <ac:chgData name="TENG, Yue [BRE]" userId="411de928-3e24-4549-8a92-af6c7f4202c2" providerId="ADAL" clId="{8B1D2F76-0B0E-484A-B031-9214CB1C92CF}" dt="2024-07-14T02:23:16.385" v="5" actId="20577"/>
          <ac:spMkLst>
            <pc:docMk/>
            <pc:sldMk cId="1432127311" sldId="1005"/>
            <ac:spMk id="2" creationId="{EF5A45C1-83D4-D44C-9AB1-4F1C7A2EFE79}"/>
          </ac:spMkLst>
        </pc:spChg>
      </pc:sldChg>
      <pc:sldChg chg="modSp mod">
        <pc:chgData name="TENG, Yue [BRE]" userId="411de928-3e24-4549-8a92-af6c7f4202c2" providerId="ADAL" clId="{8B1D2F76-0B0E-484A-B031-9214CB1C92CF}" dt="2024-07-14T02:23:20.393" v="7" actId="20577"/>
        <pc:sldMkLst>
          <pc:docMk/>
          <pc:sldMk cId="3452090204" sldId="1006"/>
        </pc:sldMkLst>
        <pc:spChg chg="mod">
          <ac:chgData name="TENG, Yue [BRE]" userId="411de928-3e24-4549-8a92-af6c7f4202c2" providerId="ADAL" clId="{8B1D2F76-0B0E-484A-B031-9214CB1C92CF}" dt="2024-07-14T02:23:20.393" v="7" actId="20577"/>
          <ac:spMkLst>
            <pc:docMk/>
            <pc:sldMk cId="3452090204" sldId="1006"/>
            <ac:spMk id="2" creationId="{EF5A45C1-83D4-D44C-9AB1-4F1C7A2EFE79}"/>
          </ac:spMkLst>
        </pc:spChg>
      </pc:sldChg>
      <pc:sldChg chg="modSp mod">
        <pc:chgData name="TENG, Yue [BRE]" userId="411de928-3e24-4549-8a92-af6c7f4202c2" providerId="ADAL" clId="{8B1D2F76-0B0E-484A-B031-9214CB1C92CF}" dt="2024-07-14T02:23:24.312" v="9" actId="20577"/>
        <pc:sldMkLst>
          <pc:docMk/>
          <pc:sldMk cId="650839270" sldId="1007"/>
        </pc:sldMkLst>
        <pc:spChg chg="mod">
          <ac:chgData name="TENG, Yue [BRE]" userId="411de928-3e24-4549-8a92-af6c7f4202c2" providerId="ADAL" clId="{8B1D2F76-0B0E-484A-B031-9214CB1C92CF}" dt="2024-07-14T02:23:24.312" v="9" actId="20577"/>
          <ac:spMkLst>
            <pc:docMk/>
            <pc:sldMk cId="650839270" sldId="1007"/>
            <ac:spMk id="2" creationId="{EF5A45C1-83D4-D44C-9AB1-4F1C7A2EFE79}"/>
          </ac:spMkLst>
        </pc:spChg>
      </pc:sldChg>
      <pc:sldChg chg="modSp mod">
        <pc:chgData name="TENG, Yue [BRE]" userId="411de928-3e24-4549-8a92-af6c7f4202c2" providerId="ADAL" clId="{8B1D2F76-0B0E-484A-B031-9214CB1C92CF}" dt="2024-07-14T02:23:32.992" v="17" actId="20577"/>
        <pc:sldMkLst>
          <pc:docMk/>
          <pc:sldMk cId="1824237276" sldId="1008"/>
        </pc:sldMkLst>
        <pc:spChg chg="mod">
          <ac:chgData name="TENG, Yue [BRE]" userId="411de928-3e24-4549-8a92-af6c7f4202c2" providerId="ADAL" clId="{8B1D2F76-0B0E-484A-B031-9214CB1C92CF}" dt="2024-07-14T02:23:32.992" v="17" actId="20577"/>
          <ac:spMkLst>
            <pc:docMk/>
            <pc:sldMk cId="1824237276" sldId="1008"/>
            <ac:spMk id="2" creationId="{EF5A45C1-83D4-D44C-9AB1-4F1C7A2EFE79}"/>
          </ac:spMkLst>
        </pc:spChg>
      </pc:sldChg>
      <pc:sldChg chg="modSp mod">
        <pc:chgData name="TENG, Yue [BRE]" userId="411de928-3e24-4549-8a92-af6c7f4202c2" providerId="ADAL" clId="{8B1D2F76-0B0E-484A-B031-9214CB1C92CF}" dt="2024-07-14T02:23:36.776" v="19" actId="20577"/>
        <pc:sldMkLst>
          <pc:docMk/>
          <pc:sldMk cId="1898058311" sldId="1009"/>
        </pc:sldMkLst>
        <pc:spChg chg="mod">
          <ac:chgData name="TENG, Yue [BRE]" userId="411de928-3e24-4549-8a92-af6c7f4202c2" providerId="ADAL" clId="{8B1D2F76-0B0E-484A-B031-9214CB1C92CF}" dt="2024-07-14T02:23:36.776" v="19" actId="20577"/>
          <ac:spMkLst>
            <pc:docMk/>
            <pc:sldMk cId="1898058311" sldId="1009"/>
            <ac:spMk id="2" creationId="{EF5A45C1-83D4-D44C-9AB1-4F1C7A2EFE79}"/>
          </ac:spMkLst>
        </pc:spChg>
      </pc:sldChg>
      <pc:sldChg chg="modSp mod">
        <pc:chgData name="TENG, Yue [BRE]" userId="411de928-3e24-4549-8a92-af6c7f4202c2" providerId="ADAL" clId="{8B1D2F76-0B0E-484A-B031-9214CB1C92CF}" dt="2024-07-14T02:23:40.600" v="21" actId="20577"/>
        <pc:sldMkLst>
          <pc:docMk/>
          <pc:sldMk cId="3194243385" sldId="1010"/>
        </pc:sldMkLst>
        <pc:spChg chg="mod">
          <ac:chgData name="TENG, Yue [BRE]" userId="411de928-3e24-4549-8a92-af6c7f4202c2" providerId="ADAL" clId="{8B1D2F76-0B0E-484A-B031-9214CB1C92CF}" dt="2024-07-14T02:23:40.600" v="21" actId="20577"/>
          <ac:spMkLst>
            <pc:docMk/>
            <pc:sldMk cId="3194243385" sldId="1010"/>
            <ac:spMk id="2" creationId="{EF5A45C1-83D4-D44C-9AB1-4F1C7A2EFE79}"/>
          </ac:spMkLst>
        </pc:spChg>
      </pc:sldChg>
      <pc:sldChg chg="modSp mod">
        <pc:chgData name="TENG, Yue [BRE]" userId="411de928-3e24-4549-8a92-af6c7f4202c2" providerId="ADAL" clId="{8B1D2F76-0B0E-484A-B031-9214CB1C92CF}" dt="2024-07-14T02:23:44.544" v="23" actId="20577"/>
        <pc:sldMkLst>
          <pc:docMk/>
          <pc:sldMk cId="2463341897" sldId="1011"/>
        </pc:sldMkLst>
        <pc:spChg chg="mod">
          <ac:chgData name="TENG, Yue [BRE]" userId="411de928-3e24-4549-8a92-af6c7f4202c2" providerId="ADAL" clId="{8B1D2F76-0B0E-484A-B031-9214CB1C92CF}" dt="2024-07-14T02:23:44.544" v="23" actId="20577"/>
          <ac:spMkLst>
            <pc:docMk/>
            <pc:sldMk cId="2463341897" sldId="1011"/>
            <ac:spMk id="2" creationId="{EF5A45C1-83D4-D44C-9AB1-4F1C7A2EFE79}"/>
          </ac:spMkLst>
        </pc:spChg>
      </pc:sldChg>
      <pc:sldChg chg="modSp mod">
        <pc:chgData name="TENG, Yue [BRE]" userId="411de928-3e24-4549-8a92-af6c7f4202c2" providerId="ADAL" clId="{8B1D2F76-0B0E-484A-B031-9214CB1C92CF}" dt="2024-07-14T02:23:48.505" v="25" actId="20577"/>
        <pc:sldMkLst>
          <pc:docMk/>
          <pc:sldMk cId="3865750821" sldId="1012"/>
        </pc:sldMkLst>
        <pc:spChg chg="mod">
          <ac:chgData name="TENG, Yue [BRE]" userId="411de928-3e24-4549-8a92-af6c7f4202c2" providerId="ADAL" clId="{8B1D2F76-0B0E-484A-B031-9214CB1C92CF}" dt="2024-07-14T02:23:48.505" v="25" actId="20577"/>
          <ac:spMkLst>
            <pc:docMk/>
            <pc:sldMk cId="3865750821" sldId="1012"/>
            <ac:spMk id="2" creationId="{EF5A45C1-83D4-D44C-9AB1-4F1C7A2EFE79}"/>
          </ac:spMkLst>
        </pc:spChg>
      </pc:sldChg>
      <pc:sldChg chg="modSp mod">
        <pc:chgData name="TENG, Yue [BRE]" userId="411de928-3e24-4549-8a92-af6c7f4202c2" providerId="ADAL" clId="{8B1D2F76-0B0E-484A-B031-9214CB1C92CF}" dt="2024-07-14T02:23:52.457" v="27" actId="20577"/>
        <pc:sldMkLst>
          <pc:docMk/>
          <pc:sldMk cId="2871670627" sldId="1013"/>
        </pc:sldMkLst>
        <pc:spChg chg="mod">
          <ac:chgData name="TENG, Yue [BRE]" userId="411de928-3e24-4549-8a92-af6c7f4202c2" providerId="ADAL" clId="{8B1D2F76-0B0E-484A-B031-9214CB1C92CF}" dt="2024-07-14T02:23:52.457" v="27" actId="20577"/>
          <ac:spMkLst>
            <pc:docMk/>
            <pc:sldMk cId="2871670627" sldId="1013"/>
            <ac:spMk id="2" creationId="{EF5A45C1-83D4-D44C-9AB1-4F1C7A2EFE79}"/>
          </ac:spMkLst>
        </pc:spChg>
      </pc:sldChg>
      <pc:sldChg chg="modSp mod">
        <pc:chgData name="TENG, Yue [BRE]" userId="411de928-3e24-4549-8a92-af6c7f4202c2" providerId="ADAL" clId="{8B1D2F76-0B0E-484A-B031-9214CB1C92CF}" dt="2024-07-14T02:23:57.464" v="29" actId="20577"/>
        <pc:sldMkLst>
          <pc:docMk/>
          <pc:sldMk cId="2553203290" sldId="1014"/>
        </pc:sldMkLst>
        <pc:spChg chg="mod">
          <ac:chgData name="TENG, Yue [BRE]" userId="411de928-3e24-4549-8a92-af6c7f4202c2" providerId="ADAL" clId="{8B1D2F76-0B0E-484A-B031-9214CB1C92CF}" dt="2024-07-14T02:23:57.464" v="29" actId="20577"/>
          <ac:spMkLst>
            <pc:docMk/>
            <pc:sldMk cId="2553203290" sldId="1014"/>
            <ac:spMk id="2" creationId="{EF5A45C1-83D4-D44C-9AB1-4F1C7A2EFE79}"/>
          </ac:spMkLst>
        </pc:spChg>
      </pc:sldChg>
      <pc:sldChg chg="modSp mod">
        <pc:chgData name="TENG, Yue [BRE]" userId="411de928-3e24-4549-8a92-af6c7f4202c2" providerId="ADAL" clId="{8B1D2F76-0B0E-484A-B031-9214CB1C92CF}" dt="2024-07-14T02:24:01.920" v="31" actId="20577"/>
        <pc:sldMkLst>
          <pc:docMk/>
          <pc:sldMk cId="1442857078" sldId="1015"/>
        </pc:sldMkLst>
        <pc:spChg chg="mod">
          <ac:chgData name="TENG, Yue [BRE]" userId="411de928-3e24-4549-8a92-af6c7f4202c2" providerId="ADAL" clId="{8B1D2F76-0B0E-484A-B031-9214CB1C92CF}" dt="2024-07-14T02:24:01.920" v="31" actId="20577"/>
          <ac:spMkLst>
            <pc:docMk/>
            <pc:sldMk cId="1442857078" sldId="1015"/>
            <ac:spMk id="2" creationId="{EF5A45C1-83D4-D44C-9AB1-4F1C7A2EFE79}"/>
          </ac:spMkLst>
        </pc:spChg>
      </pc:sldChg>
      <pc:sldChg chg="modSp mod">
        <pc:chgData name="TENG, Yue [BRE]" userId="411de928-3e24-4549-8a92-af6c7f4202c2" providerId="ADAL" clId="{8B1D2F76-0B0E-484A-B031-9214CB1C92CF}" dt="2024-07-14T02:24:05.823" v="33" actId="20577"/>
        <pc:sldMkLst>
          <pc:docMk/>
          <pc:sldMk cId="1034862" sldId="1016"/>
        </pc:sldMkLst>
        <pc:spChg chg="mod">
          <ac:chgData name="TENG, Yue [BRE]" userId="411de928-3e24-4549-8a92-af6c7f4202c2" providerId="ADAL" clId="{8B1D2F76-0B0E-484A-B031-9214CB1C92CF}" dt="2024-07-14T02:24:05.823" v="33" actId="20577"/>
          <ac:spMkLst>
            <pc:docMk/>
            <pc:sldMk cId="1034862" sldId="1016"/>
            <ac:spMk id="2" creationId="{EF5A45C1-83D4-D44C-9AB1-4F1C7A2EFE79}"/>
          </ac:spMkLst>
        </pc:spChg>
      </pc:sldChg>
      <pc:sldChg chg="modSp mod">
        <pc:chgData name="TENG, Yue [BRE]" userId="411de928-3e24-4549-8a92-af6c7f4202c2" providerId="ADAL" clId="{8B1D2F76-0B0E-484A-B031-9214CB1C92CF}" dt="2024-07-14T02:24:11.793" v="35" actId="20577"/>
        <pc:sldMkLst>
          <pc:docMk/>
          <pc:sldMk cId="3116265030" sldId="1017"/>
        </pc:sldMkLst>
        <pc:spChg chg="mod">
          <ac:chgData name="TENG, Yue [BRE]" userId="411de928-3e24-4549-8a92-af6c7f4202c2" providerId="ADAL" clId="{8B1D2F76-0B0E-484A-B031-9214CB1C92CF}" dt="2024-07-14T02:24:11.793" v="35" actId="20577"/>
          <ac:spMkLst>
            <pc:docMk/>
            <pc:sldMk cId="3116265030" sldId="1017"/>
            <ac:spMk id="2" creationId="{EF5A45C1-83D4-D44C-9AB1-4F1C7A2EFE79}"/>
          </ac:spMkLst>
        </pc:spChg>
      </pc:sldChg>
      <pc:sldChg chg="modSp mod">
        <pc:chgData name="TENG, Yue [BRE]" userId="411de928-3e24-4549-8a92-af6c7f4202c2" providerId="ADAL" clId="{8B1D2F76-0B0E-484A-B031-9214CB1C92CF}" dt="2024-07-14T02:24:16.649" v="37" actId="20577"/>
        <pc:sldMkLst>
          <pc:docMk/>
          <pc:sldMk cId="1321974707" sldId="1018"/>
        </pc:sldMkLst>
        <pc:spChg chg="mod">
          <ac:chgData name="TENG, Yue [BRE]" userId="411de928-3e24-4549-8a92-af6c7f4202c2" providerId="ADAL" clId="{8B1D2F76-0B0E-484A-B031-9214CB1C92CF}" dt="2024-07-14T02:24:16.649" v="37" actId="20577"/>
          <ac:spMkLst>
            <pc:docMk/>
            <pc:sldMk cId="1321974707" sldId="1018"/>
            <ac:spMk id="2" creationId="{EF5A45C1-83D4-D44C-9AB1-4F1C7A2EFE79}"/>
          </ac:spMkLst>
        </pc:spChg>
      </pc:sldChg>
      <pc:sldChg chg="modSp mod">
        <pc:chgData name="TENG, Yue [BRE]" userId="411de928-3e24-4549-8a92-af6c7f4202c2" providerId="ADAL" clId="{8B1D2F76-0B0E-484A-B031-9214CB1C92CF}" dt="2024-07-14T02:24:21.336" v="39" actId="20577"/>
        <pc:sldMkLst>
          <pc:docMk/>
          <pc:sldMk cId="324039471" sldId="1019"/>
        </pc:sldMkLst>
        <pc:spChg chg="mod">
          <ac:chgData name="TENG, Yue [BRE]" userId="411de928-3e24-4549-8a92-af6c7f4202c2" providerId="ADAL" clId="{8B1D2F76-0B0E-484A-B031-9214CB1C92CF}" dt="2024-07-14T02:24:21.336" v="39" actId="20577"/>
          <ac:spMkLst>
            <pc:docMk/>
            <pc:sldMk cId="324039471" sldId="1019"/>
            <ac:spMk id="2" creationId="{EF5A45C1-83D4-D44C-9AB1-4F1C7A2EFE79}"/>
          </ac:spMkLst>
        </pc:spChg>
      </pc:sldChg>
    </pc:docChg>
  </pc:docChgLst>
  <pc:docChgLst>
    <pc:chgData name="LI, Shell X [Alumni]" userId="84b377f2-923a-4003-b3ab-7f769d726d3a" providerId="ADAL" clId="{3784E78D-2046-4BF2-A59D-C335905DBAF2}"/>
    <pc:docChg chg="undo custSel addSld delSld modSld sldOrd">
      <pc:chgData name="LI, Shell X [Alumni]" userId="84b377f2-923a-4003-b3ab-7f769d726d3a" providerId="ADAL" clId="{3784E78D-2046-4BF2-A59D-C335905DBAF2}" dt="2024-02-13T14:43:40.387" v="1774"/>
      <pc:docMkLst>
        <pc:docMk/>
      </pc:docMkLst>
      <pc:sldChg chg="modSp mod">
        <pc:chgData name="LI, Shell X [Alumni]" userId="84b377f2-923a-4003-b3ab-7f769d726d3a" providerId="ADAL" clId="{3784E78D-2046-4BF2-A59D-C335905DBAF2}" dt="2024-02-13T11:53:14.436" v="13" actId="20577"/>
        <pc:sldMkLst>
          <pc:docMk/>
          <pc:sldMk cId="2226834581" sldId="361"/>
        </pc:sldMkLst>
        <pc:spChg chg="mod">
          <ac:chgData name="LI, Shell X [Alumni]" userId="84b377f2-923a-4003-b3ab-7f769d726d3a" providerId="ADAL" clId="{3784E78D-2046-4BF2-A59D-C335905DBAF2}" dt="2024-02-13T11:53:14.436" v="13" actId="20577"/>
          <ac:spMkLst>
            <pc:docMk/>
            <pc:sldMk cId="2226834581" sldId="361"/>
            <ac:spMk id="2" creationId="{00000000-0000-0000-0000-000000000000}"/>
          </ac:spMkLst>
        </pc:spChg>
      </pc:sldChg>
      <pc:sldChg chg="addSp delSp modSp mod">
        <pc:chgData name="LI, Shell X [Alumni]" userId="84b377f2-923a-4003-b3ab-7f769d726d3a" providerId="ADAL" clId="{3784E78D-2046-4BF2-A59D-C335905DBAF2}" dt="2024-02-13T12:52:17.304" v="350" actId="1037"/>
        <pc:sldMkLst>
          <pc:docMk/>
          <pc:sldMk cId="3812489327" sldId="471"/>
        </pc:sldMkLst>
        <pc:spChg chg="mod">
          <ac:chgData name="LI, Shell X [Alumni]" userId="84b377f2-923a-4003-b3ab-7f769d726d3a" providerId="ADAL" clId="{3784E78D-2046-4BF2-A59D-C335905DBAF2}" dt="2024-02-13T12:52:17.304" v="350" actId="1037"/>
          <ac:spMkLst>
            <pc:docMk/>
            <pc:sldMk cId="3812489327" sldId="471"/>
            <ac:spMk id="2" creationId="{00000000-0000-0000-0000-000000000000}"/>
          </ac:spMkLst>
        </pc:spChg>
        <pc:spChg chg="add mod">
          <ac:chgData name="LI, Shell X [Alumni]" userId="84b377f2-923a-4003-b3ab-7f769d726d3a" providerId="ADAL" clId="{3784E78D-2046-4BF2-A59D-C335905DBAF2}" dt="2024-02-13T12:51:29.487" v="341" actId="1076"/>
          <ac:spMkLst>
            <pc:docMk/>
            <pc:sldMk cId="3812489327" sldId="471"/>
            <ac:spMk id="4" creationId="{5568E571-F02B-A1A7-3AEE-AFD66D86D699}"/>
          </ac:spMkLst>
        </pc:spChg>
        <pc:picChg chg="del mod">
          <ac:chgData name="LI, Shell X [Alumni]" userId="84b377f2-923a-4003-b3ab-7f769d726d3a" providerId="ADAL" clId="{3784E78D-2046-4BF2-A59D-C335905DBAF2}" dt="2024-02-13T12:50:09.601" v="323" actId="478"/>
          <ac:picMkLst>
            <pc:docMk/>
            <pc:sldMk cId="3812489327" sldId="471"/>
            <ac:picMk id="20" creationId="{77F2ED13-1003-4923-83CE-F039CA4AC2FD}"/>
          </ac:picMkLst>
        </pc:picChg>
        <pc:picChg chg="del">
          <ac:chgData name="LI, Shell X [Alumni]" userId="84b377f2-923a-4003-b3ab-7f769d726d3a" providerId="ADAL" clId="{3784E78D-2046-4BF2-A59D-C335905DBAF2}" dt="2024-02-13T12:50:10.058" v="324" actId="478"/>
          <ac:picMkLst>
            <pc:docMk/>
            <pc:sldMk cId="3812489327" sldId="471"/>
            <ac:picMk id="21" creationId="{DF87FE69-2E55-482E-B7B2-FD6ABC1D1B0E}"/>
          </ac:picMkLst>
        </pc:picChg>
        <pc:picChg chg="add mod">
          <ac:chgData name="LI, Shell X [Alumni]" userId="84b377f2-923a-4003-b3ab-7f769d726d3a" providerId="ADAL" clId="{3784E78D-2046-4BF2-A59D-C335905DBAF2}" dt="2024-02-13T12:51:09.888" v="332" actId="1076"/>
          <ac:picMkLst>
            <pc:docMk/>
            <pc:sldMk cId="3812489327" sldId="471"/>
            <ac:picMk id="1026" creationId="{B071F562-F39E-2E03-048F-39ED3DF3F5E4}"/>
          </ac:picMkLst>
        </pc:picChg>
      </pc:sldChg>
      <pc:sldChg chg="addSp modSp mod">
        <pc:chgData name="LI, Shell X [Alumni]" userId="84b377f2-923a-4003-b3ab-7f769d726d3a" providerId="ADAL" clId="{3784E78D-2046-4BF2-A59D-C335905DBAF2}" dt="2024-02-13T12:58:39.551" v="368" actId="1076"/>
        <pc:sldMkLst>
          <pc:docMk/>
          <pc:sldMk cId="3963621168" sldId="472"/>
        </pc:sldMkLst>
        <pc:spChg chg="add mod">
          <ac:chgData name="LI, Shell X [Alumni]" userId="84b377f2-923a-4003-b3ab-7f769d726d3a" providerId="ADAL" clId="{3784E78D-2046-4BF2-A59D-C335905DBAF2}" dt="2024-02-13T12:58:39.551" v="368" actId="1076"/>
          <ac:spMkLst>
            <pc:docMk/>
            <pc:sldMk cId="3963621168" sldId="472"/>
            <ac:spMk id="4" creationId="{534E20C0-711E-56B3-109C-C6FBB9E247D9}"/>
          </ac:spMkLst>
        </pc:spChg>
      </pc:sldChg>
      <pc:sldChg chg="addSp delSp modSp mod">
        <pc:chgData name="LI, Shell X [Alumni]" userId="84b377f2-923a-4003-b3ab-7f769d726d3a" providerId="ADAL" clId="{3784E78D-2046-4BF2-A59D-C335905DBAF2}" dt="2024-02-13T13:07:46.525" v="413" actId="1076"/>
        <pc:sldMkLst>
          <pc:docMk/>
          <pc:sldMk cId="3527604088" sldId="473"/>
        </pc:sldMkLst>
        <pc:spChg chg="add mod">
          <ac:chgData name="LI, Shell X [Alumni]" userId="84b377f2-923a-4003-b3ab-7f769d726d3a" providerId="ADAL" clId="{3784E78D-2046-4BF2-A59D-C335905DBAF2}" dt="2024-02-13T13:07:46.525" v="413" actId="1076"/>
          <ac:spMkLst>
            <pc:docMk/>
            <pc:sldMk cId="3527604088" sldId="473"/>
            <ac:spMk id="7" creationId="{E32B4A51-3436-9BAF-35CB-21791E79E8F9}"/>
          </ac:spMkLst>
        </pc:spChg>
        <pc:picChg chg="add mod">
          <ac:chgData name="LI, Shell X [Alumni]" userId="84b377f2-923a-4003-b3ab-7f769d726d3a" providerId="ADAL" clId="{3784E78D-2046-4BF2-A59D-C335905DBAF2}" dt="2024-02-13T13:06:57.159" v="376" actId="1076"/>
          <ac:picMkLst>
            <pc:docMk/>
            <pc:sldMk cId="3527604088" sldId="473"/>
            <ac:picMk id="4" creationId="{421822E5-70C2-0843-11C8-398FE4115D27}"/>
          </ac:picMkLst>
        </pc:picChg>
        <pc:picChg chg="del">
          <ac:chgData name="LI, Shell X [Alumni]" userId="84b377f2-923a-4003-b3ab-7f769d726d3a" providerId="ADAL" clId="{3784E78D-2046-4BF2-A59D-C335905DBAF2}" dt="2024-02-13T13:06:51.720" v="373" actId="478"/>
          <ac:picMkLst>
            <pc:docMk/>
            <pc:sldMk cId="3527604088" sldId="473"/>
            <ac:picMk id="6" creationId="{5C0D8F88-A2F4-46CD-A839-34B5713916FC}"/>
          </ac:picMkLst>
        </pc:picChg>
      </pc:sldChg>
      <pc:sldChg chg="addSp delSp modSp mod modAnim">
        <pc:chgData name="LI, Shell X [Alumni]" userId="84b377f2-923a-4003-b3ab-7f769d726d3a" providerId="ADAL" clId="{3784E78D-2046-4BF2-A59D-C335905DBAF2}" dt="2024-02-13T13:22:06.623" v="463" actId="1036"/>
        <pc:sldMkLst>
          <pc:docMk/>
          <pc:sldMk cId="1190800610" sldId="474"/>
        </pc:sldMkLst>
        <pc:spChg chg="add mod">
          <ac:chgData name="LI, Shell X [Alumni]" userId="84b377f2-923a-4003-b3ab-7f769d726d3a" providerId="ADAL" clId="{3784E78D-2046-4BF2-A59D-C335905DBAF2}" dt="2024-02-13T13:07:54.654" v="415" actId="1076"/>
          <ac:spMkLst>
            <pc:docMk/>
            <pc:sldMk cId="1190800610" sldId="474"/>
            <ac:spMk id="3" creationId="{9AF8F85F-D995-D9C3-103A-A10F9AACBF70}"/>
          </ac:spMkLst>
        </pc:spChg>
        <pc:spChg chg="add mod">
          <ac:chgData name="LI, Shell X [Alumni]" userId="84b377f2-923a-4003-b3ab-7f769d726d3a" providerId="ADAL" clId="{3784E78D-2046-4BF2-A59D-C335905DBAF2}" dt="2024-02-13T13:19:51.436" v="437" actId="1076"/>
          <ac:spMkLst>
            <pc:docMk/>
            <pc:sldMk cId="1190800610" sldId="474"/>
            <ac:spMk id="9" creationId="{D21CC69C-55DA-7C64-9B31-4CBB88C5DAD8}"/>
          </ac:spMkLst>
        </pc:spChg>
        <pc:spChg chg="mod topLvl">
          <ac:chgData name="LI, Shell X [Alumni]" userId="84b377f2-923a-4003-b3ab-7f769d726d3a" providerId="ADAL" clId="{3784E78D-2046-4BF2-A59D-C335905DBAF2}" dt="2024-02-13T13:18:52.363" v="419" actId="165"/>
          <ac:spMkLst>
            <pc:docMk/>
            <pc:sldMk cId="1190800610" sldId="474"/>
            <ac:spMk id="11" creationId="{3F3CBB0C-6DC0-40DE-B665-AC631C628291}"/>
          </ac:spMkLst>
        </pc:spChg>
        <pc:spChg chg="mod">
          <ac:chgData name="LI, Shell X [Alumni]" userId="84b377f2-923a-4003-b3ab-7f769d726d3a" providerId="ADAL" clId="{3784E78D-2046-4BF2-A59D-C335905DBAF2}" dt="2024-02-13T13:22:06.623" v="463" actId="1036"/>
          <ac:spMkLst>
            <pc:docMk/>
            <pc:sldMk cId="1190800610" sldId="474"/>
            <ac:spMk id="12" creationId="{01AAB79A-67BF-44BF-9657-CFCA88F5120C}"/>
          </ac:spMkLst>
        </pc:spChg>
        <pc:spChg chg="mod">
          <ac:chgData name="LI, Shell X [Alumni]" userId="84b377f2-923a-4003-b3ab-7f769d726d3a" providerId="ADAL" clId="{3784E78D-2046-4BF2-A59D-C335905DBAF2}" dt="2024-02-13T13:21:48.154" v="456" actId="1076"/>
          <ac:spMkLst>
            <pc:docMk/>
            <pc:sldMk cId="1190800610" sldId="474"/>
            <ac:spMk id="13" creationId="{951B525C-D613-45E5-B389-C65006CBA2F1}"/>
          </ac:spMkLst>
        </pc:spChg>
        <pc:spChg chg="add mod">
          <ac:chgData name="LI, Shell X [Alumni]" userId="84b377f2-923a-4003-b3ab-7f769d726d3a" providerId="ADAL" clId="{3784E78D-2046-4BF2-A59D-C335905DBAF2}" dt="2024-02-13T13:21:01.912" v="449" actId="1076"/>
          <ac:spMkLst>
            <pc:docMk/>
            <pc:sldMk cId="1190800610" sldId="474"/>
            <ac:spMk id="20" creationId="{5DECB419-F881-FB07-5A9C-315EF54CD0A5}"/>
          </ac:spMkLst>
        </pc:spChg>
        <pc:grpChg chg="del">
          <ac:chgData name="LI, Shell X [Alumni]" userId="84b377f2-923a-4003-b3ab-7f769d726d3a" providerId="ADAL" clId="{3784E78D-2046-4BF2-A59D-C335905DBAF2}" dt="2024-02-13T13:18:52.363" v="419" actId="165"/>
          <ac:grpSpMkLst>
            <pc:docMk/>
            <pc:sldMk cId="1190800610" sldId="474"/>
            <ac:grpSpMk id="7" creationId="{82DD819E-79C4-4939-9840-3F71DA3A171F}"/>
          </ac:grpSpMkLst>
        </pc:grpChg>
        <pc:picChg chg="add mod">
          <ac:chgData name="LI, Shell X [Alumni]" userId="84b377f2-923a-4003-b3ab-7f769d726d3a" providerId="ADAL" clId="{3784E78D-2046-4BF2-A59D-C335905DBAF2}" dt="2024-02-13T13:19:15.462" v="429" actId="1035"/>
          <ac:picMkLst>
            <pc:docMk/>
            <pc:sldMk cId="1190800610" sldId="474"/>
            <ac:picMk id="5" creationId="{9993EB59-8D5B-46C9-3C50-859EA48556AA}"/>
          </ac:picMkLst>
        </pc:picChg>
        <pc:picChg chg="del mod topLvl">
          <ac:chgData name="LI, Shell X [Alumni]" userId="84b377f2-923a-4003-b3ab-7f769d726d3a" providerId="ADAL" clId="{3784E78D-2046-4BF2-A59D-C335905DBAF2}" dt="2024-02-13T13:19:04.662" v="422" actId="478"/>
          <ac:picMkLst>
            <pc:docMk/>
            <pc:sldMk cId="1190800610" sldId="474"/>
            <ac:picMk id="8" creationId="{8ECC4869-89DA-4A77-B990-380422FDA323}"/>
          </ac:picMkLst>
        </pc:picChg>
        <pc:picChg chg="mod">
          <ac:chgData name="LI, Shell X [Alumni]" userId="84b377f2-923a-4003-b3ab-7f769d726d3a" providerId="ADAL" clId="{3784E78D-2046-4BF2-A59D-C335905DBAF2}" dt="2024-02-13T13:21:45.842" v="455" actId="1076"/>
          <ac:picMkLst>
            <pc:docMk/>
            <pc:sldMk cId="1190800610" sldId="474"/>
            <ac:picMk id="14" creationId="{5B6652B5-8ABB-41FD-BA18-DC0B3BF09BBE}"/>
          </ac:picMkLst>
        </pc:picChg>
        <pc:picChg chg="mod">
          <ac:chgData name="LI, Shell X [Alumni]" userId="84b377f2-923a-4003-b3ab-7f769d726d3a" providerId="ADAL" clId="{3784E78D-2046-4BF2-A59D-C335905DBAF2}" dt="2024-02-13T13:18:42.529" v="417" actId="1076"/>
          <ac:picMkLst>
            <pc:docMk/>
            <pc:sldMk cId="1190800610" sldId="474"/>
            <ac:picMk id="15" creationId="{281A13E2-E492-41BE-81B9-AEBBE6CEA382}"/>
          </ac:picMkLst>
        </pc:picChg>
        <pc:picChg chg="mod">
          <ac:chgData name="LI, Shell X [Alumni]" userId="84b377f2-923a-4003-b3ab-7f769d726d3a" providerId="ADAL" clId="{3784E78D-2046-4BF2-A59D-C335905DBAF2}" dt="2024-02-13T13:18:37.123" v="416" actId="1076"/>
          <ac:picMkLst>
            <pc:docMk/>
            <pc:sldMk cId="1190800610" sldId="474"/>
            <ac:picMk id="16" creationId="{A27B2EE8-650F-4B91-9B50-E81512B920C3}"/>
          </ac:picMkLst>
        </pc:picChg>
        <pc:picChg chg="add mod">
          <ac:chgData name="LI, Shell X [Alumni]" userId="84b377f2-923a-4003-b3ab-7f769d726d3a" providerId="ADAL" clId="{3784E78D-2046-4BF2-A59D-C335905DBAF2}" dt="2024-02-13T13:21:03.042" v="450" actId="1076"/>
          <ac:picMkLst>
            <pc:docMk/>
            <pc:sldMk cId="1190800610" sldId="474"/>
            <ac:picMk id="18" creationId="{8ECE19B8-579A-1A65-19EC-463364ED4BED}"/>
          </ac:picMkLst>
        </pc:picChg>
        <pc:picChg chg="add mod">
          <ac:chgData name="LI, Shell X [Alumni]" userId="84b377f2-923a-4003-b3ab-7f769d726d3a" providerId="ADAL" clId="{3784E78D-2046-4BF2-A59D-C335905DBAF2}" dt="2024-02-13T13:22:03.659" v="461" actId="1076"/>
          <ac:picMkLst>
            <pc:docMk/>
            <pc:sldMk cId="1190800610" sldId="474"/>
            <ac:picMk id="21" creationId="{7E31B2A4-AAD8-77AE-D8F8-A33377BC62CD}"/>
          </ac:picMkLst>
        </pc:picChg>
      </pc:sldChg>
      <pc:sldChg chg="modSp mod">
        <pc:chgData name="LI, Shell X [Alumni]" userId="84b377f2-923a-4003-b3ab-7f769d726d3a" providerId="ADAL" clId="{3784E78D-2046-4BF2-A59D-C335905DBAF2}" dt="2024-02-13T14:17:54.332" v="932" actId="14100"/>
        <pc:sldMkLst>
          <pc:docMk/>
          <pc:sldMk cId="963805763" sldId="475"/>
        </pc:sldMkLst>
        <pc:picChg chg="mod">
          <ac:chgData name="LI, Shell X [Alumni]" userId="84b377f2-923a-4003-b3ab-7f769d726d3a" providerId="ADAL" clId="{3784E78D-2046-4BF2-A59D-C335905DBAF2}" dt="2024-02-13T14:17:54.332" v="932" actId="14100"/>
          <ac:picMkLst>
            <pc:docMk/>
            <pc:sldMk cId="963805763" sldId="475"/>
            <ac:picMk id="17" creationId="{67A65DBB-2D6E-4747-A8BC-B8AC8EA45A06}"/>
          </ac:picMkLst>
        </pc:picChg>
      </pc:sldChg>
      <pc:sldChg chg="modSp mod">
        <pc:chgData name="LI, Shell X [Alumni]" userId="84b377f2-923a-4003-b3ab-7f769d726d3a" providerId="ADAL" clId="{3784E78D-2046-4BF2-A59D-C335905DBAF2}" dt="2024-02-13T14:18:21.909" v="936" actId="1076"/>
        <pc:sldMkLst>
          <pc:docMk/>
          <pc:sldMk cId="1189293546" sldId="476"/>
        </pc:sldMkLst>
        <pc:picChg chg="mod">
          <ac:chgData name="LI, Shell X [Alumni]" userId="84b377f2-923a-4003-b3ab-7f769d726d3a" providerId="ADAL" clId="{3784E78D-2046-4BF2-A59D-C335905DBAF2}" dt="2024-02-13T14:18:21.909" v="936" actId="1076"/>
          <ac:picMkLst>
            <pc:docMk/>
            <pc:sldMk cId="1189293546" sldId="476"/>
            <ac:picMk id="6" creationId="{3B4C9E88-1BD4-4DF7-A292-270DED5E5137}"/>
          </ac:picMkLst>
        </pc:picChg>
      </pc:sldChg>
      <pc:sldChg chg="modSp mod">
        <pc:chgData name="LI, Shell X [Alumni]" userId="84b377f2-923a-4003-b3ab-7f769d726d3a" providerId="ADAL" clId="{3784E78D-2046-4BF2-A59D-C335905DBAF2}" dt="2024-02-13T14:18:44.259" v="944" actId="14100"/>
        <pc:sldMkLst>
          <pc:docMk/>
          <pc:sldMk cId="2449856650" sldId="477"/>
        </pc:sldMkLst>
        <pc:picChg chg="mod">
          <ac:chgData name="LI, Shell X [Alumni]" userId="84b377f2-923a-4003-b3ab-7f769d726d3a" providerId="ADAL" clId="{3784E78D-2046-4BF2-A59D-C335905DBAF2}" dt="2024-02-13T14:18:40.850" v="942" actId="1035"/>
          <ac:picMkLst>
            <pc:docMk/>
            <pc:sldMk cId="2449856650" sldId="477"/>
            <ac:picMk id="8" creationId="{BA2D9457-C827-4FF4-83F8-DC08CF87873E}"/>
          </ac:picMkLst>
        </pc:picChg>
        <pc:picChg chg="mod">
          <ac:chgData name="LI, Shell X [Alumni]" userId="84b377f2-923a-4003-b3ab-7f769d726d3a" providerId="ADAL" clId="{3784E78D-2046-4BF2-A59D-C335905DBAF2}" dt="2024-02-13T14:18:44.259" v="944" actId="14100"/>
          <ac:picMkLst>
            <pc:docMk/>
            <pc:sldMk cId="2449856650" sldId="477"/>
            <ac:picMk id="9" creationId="{8BB0D322-0BF0-42E8-B81A-899FE29F5181}"/>
          </ac:picMkLst>
        </pc:picChg>
      </pc:sldChg>
      <pc:sldChg chg="addSp delSp modSp mod">
        <pc:chgData name="LI, Shell X [Alumni]" userId="84b377f2-923a-4003-b3ab-7f769d726d3a" providerId="ADAL" clId="{3784E78D-2046-4BF2-A59D-C335905DBAF2}" dt="2024-02-13T14:43:19.594" v="1772" actId="20577"/>
        <pc:sldMkLst>
          <pc:docMk/>
          <pc:sldMk cId="3734519939" sldId="499"/>
        </pc:sldMkLst>
        <pc:spChg chg="mod">
          <ac:chgData name="LI, Shell X [Alumni]" userId="84b377f2-923a-4003-b3ab-7f769d726d3a" providerId="ADAL" clId="{3784E78D-2046-4BF2-A59D-C335905DBAF2}" dt="2024-02-13T14:40:39.267" v="1389" actId="1076"/>
          <ac:spMkLst>
            <pc:docMk/>
            <pc:sldMk cId="3734519939" sldId="499"/>
            <ac:spMk id="2" creationId="{00000000-0000-0000-0000-000000000000}"/>
          </ac:spMkLst>
        </pc:spChg>
        <pc:spChg chg="add mod">
          <ac:chgData name="LI, Shell X [Alumni]" userId="84b377f2-923a-4003-b3ab-7f769d726d3a" providerId="ADAL" clId="{3784E78D-2046-4BF2-A59D-C335905DBAF2}" dt="2024-02-13T14:43:11.575" v="1748" actId="1076"/>
          <ac:spMkLst>
            <pc:docMk/>
            <pc:sldMk cId="3734519939" sldId="499"/>
            <ac:spMk id="3" creationId="{6ECBB3ED-1A4B-467B-D243-476BE5DE69D9}"/>
          </ac:spMkLst>
        </pc:spChg>
        <pc:spChg chg="add mod">
          <ac:chgData name="LI, Shell X [Alumni]" userId="84b377f2-923a-4003-b3ab-7f769d726d3a" providerId="ADAL" clId="{3784E78D-2046-4BF2-A59D-C335905DBAF2}" dt="2024-02-13T14:43:19.594" v="1772" actId="20577"/>
          <ac:spMkLst>
            <pc:docMk/>
            <pc:sldMk cId="3734519939" sldId="499"/>
            <ac:spMk id="5" creationId="{72A51067-7452-FB85-E2BA-106A52F49152}"/>
          </ac:spMkLst>
        </pc:spChg>
        <pc:picChg chg="del mod">
          <ac:chgData name="LI, Shell X [Alumni]" userId="84b377f2-923a-4003-b3ab-7f769d726d3a" providerId="ADAL" clId="{3784E78D-2046-4BF2-A59D-C335905DBAF2}" dt="2024-02-13T14:41:03.080" v="1395" actId="478"/>
          <ac:picMkLst>
            <pc:docMk/>
            <pc:sldMk cId="3734519939" sldId="499"/>
            <ac:picMk id="107" creationId="{AAD62FEE-A1B2-4C96-BBE5-D9F386FA22A3}"/>
          </ac:picMkLst>
        </pc:picChg>
      </pc:sldChg>
      <pc:sldChg chg="ord">
        <pc:chgData name="LI, Shell X [Alumni]" userId="84b377f2-923a-4003-b3ab-7f769d726d3a" providerId="ADAL" clId="{3784E78D-2046-4BF2-A59D-C335905DBAF2}" dt="2024-02-13T13:00:16.176" v="372"/>
        <pc:sldMkLst>
          <pc:docMk/>
          <pc:sldMk cId="3060112215" sldId="932"/>
        </pc:sldMkLst>
      </pc:sldChg>
      <pc:sldChg chg="del">
        <pc:chgData name="LI, Shell X [Alumni]" userId="84b377f2-923a-4003-b3ab-7f769d726d3a" providerId="ADAL" clId="{3784E78D-2046-4BF2-A59D-C335905DBAF2}" dt="2024-02-13T11:54:57.898" v="14" actId="47"/>
        <pc:sldMkLst>
          <pc:docMk/>
          <pc:sldMk cId="4247689935" sldId="933"/>
        </pc:sldMkLst>
      </pc:sldChg>
      <pc:sldChg chg="del">
        <pc:chgData name="LI, Shell X [Alumni]" userId="84b377f2-923a-4003-b3ab-7f769d726d3a" providerId="ADAL" clId="{3784E78D-2046-4BF2-A59D-C335905DBAF2}" dt="2024-02-13T11:54:57.898" v="14" actId="47"/>
        <pc:sldMkLst>
          <pc:docMk/>
          <pc:sldMk cId="3638380828" sldId="934"/>
        </pc:sldMkLst>
      </pc:sldChg>
      <pc:sldChg chg="del">
        <pc:chgData name="LI, Shell X [Alumni]" userId="84b377f2-923a-4003-b3ab-7f769d726d3a" providerId="ADAL" clId="{3784E78D-2046-4BF2-A59D-C335905DBAF2}" dt="2024-02-13T11:54:57.898" v="14" actId="47"/>
        <pc:sldMkLst>
          <pc:docMk/>
          <pc:sldMk cId="701557650" sldId="935"/>
        </pc:sldMkLst>
      </pc:sldChg>
      <pc:sldChg chg="del">
        <pc:chgData name="LI, Shell X [Alumni]" userId="84b377f2-923a-4003-b3ab-7f769d726d3a" providerId="ADAL" clId="{3784E78D-2046-4BF2-A59D-C335905DBAF2}" dt="2024-02-13T11:54:57.898" v="14" actId="47"/>
        <pc:sldMkLst>
          <pc:docMk/>
          <pc:sldMk cId="3920544010" sldId="936"/>
        </pc:sldMkLst>
      </pc:sldChg>
      <pc:sldChg chg="del">
        <pc:chgData name="LI, Shell X [Alumni]" userId="84b377f2-923a-4003-b3ab-7f769d726d3a" providerId="ADAL" clId="{3784E78D-2046-4BF2-A59D-C335905DBAF2}" dt="2024-02-13T11:54:57.898" v="14" actId="47"/>
        <pc:sldMkLst>
          <pc:docMk/>
          <pc:sldMk cId="1714875047" sldId="937"/>
        </pc:sldMkLst>
      </pc:sldChg>
      <pc:sldChg chg="del">
        <pc:chgData name="LI, Shell X [Alumni]" userId="84b377f2-923a-4003-b3ab-7f769d726d3a" providerId="ADAL" clId="{3784E78D-2046-4BF2-A59D-C335905DBAF2}" dt="2024-02-13T11:54:57.898" v="14" actId="47"/>
        <pc:sldMkLst>
          <pc:docMk/>
          <pc:sldMk cId="3235994350" sldId="938"/>
        </pc:sldMkLst>
      </pc:sldChg>
      <pc:sldChg chg="del">
        <pc:chgData name="LI, Shell X [Alumni]" userId="84b377f2-923a-4003-b3ab-7f769d726d3a" providerId="ADAL" clId="{3784E78D-2046-4BF2-A59D-C335905DBAF2}" dt="2024-02-13T11:54:57.898" v="14" actId="47"/>
        <pc:sldMkLst>
          <pc:docMk/>
          <pc:sldMk cId="1220121621" sldId="939"/>
        </pc:sldMkLst>
      </pc:sldChg>
      <pc:sldChg chg="del">
        <pc:chgData name="LI, Shell X [Alumni]" userId="84b377f2-923a-4003-b3ab-7f769d726d3a" providerId="ADAL" clId="{3784E78D-2046-4BF2-A59D-C335905DBAF2}" dt="2024-02-13T11:54:57.898" v="14" actId="47"/>
        <pc:sldMkLst>
          <pc:docMk/>
          <pc:sldMk cId="1033965438" sldId="940"/>
        </pc:sldMkLst>
      </pc:sldChg>
      <pc:sldChg chg="del">
        <pc:chgData name="LI, Shell X [Alumni]" userId="84b377f2-923a-4003-b3ab-7f769d726d3a" providerId="ADAL" clId="{3784E78D-2046-4BF2-A59D-C335905DBAF2}" dt="2024-02-13T11:54:57.898" v="14" actId="47"/>
        <pc:sldMkLst>
          <pc:docMk/>
          <pc:sldMk cId="629823443" sldId="941"/>
        </pc:sldMkLst>
      </pc:sldChg>
      <pc:sldChg chg="del">
        <pc:chgData name="LI, Shell X [Alumni]" userId="84b377f2-923a-4003-b3ab-7f769d726d3a" providerId="ADAL" clId="{3784E78D-2046-4BF2-A59D-C335905DBAF2}" dt="2024-02-13T11:54:57.898" v="14" actId="47"/>
        <pc:sldMkLst>
          <pc:docMk/>
          <pc:sldMk cId="4027593163" sldId="942"/>
        </pc:sldMkLst>
      </pc:sldChg>
      <pc:sldChg chg="del">
        <pc:chgData name="LI, Shell X [Alumni]" userId="84b377f2-923a-4003-b3ab-7f769d726d3a" providerId="ADAL" clId="{3784E78D-2046-4BF2-A59D-C335905DBAF2}" dt="2024-02-13T11:54:57.898" v="14" actId="47"/>
        <pc:sldMkLst>
          <pc:docMk/>
          <pc:sldMk cId="1580490674" sldId="943"/>
        </pc:sldMkLst>
      </pc:sldChg>
      <pc:sldChg chg="del">
        <pc:chgData name="LI, Shell X [Alumni]" userId="84b377f2-923a-4003-b3ab-7f769d726d3a" providerId="ADAL" clId="{3784E78D-2046-4BF2-A59D-C335905DBAF2}" dt="2024-02-13T11:54:57.898" v="14" actId="47"/>
        <pc:sldMkLst>
          <pc:docMk/>
          <pc:sldMk cId="3128019071" sldId="944"/>
        </pc:sldMkLst>
      </pc:sldChg>
      <pc:sldChg chg="del">
        <pc:chgData name="LI, Shell X [Alumni]" userId="84b377f2-923a-4003-b3ab-7f769d726d3a" providerId="ADAL" clId="{3784E78D-2046-4BF2-A59D-C335905DBAF2}" dt="2024-02-13T11:54:57.898" v="14" actId="47"/>
        <pc:sldMkLst>
          <pc:docMk/>
          <pc:sldMk cId="1820958888" sldId="945"/>
        </pc:sldMkLst>
      </pc:sldChg>
      <pc:sldChg chg="del">
        <pc:chgData name="LI, Shell X [Alumni]" userId="84b377f2-923a-4003-b3ab-7f769d726d3a" providerId="ADAL" clId="{3784E78D-2046-4BF2-A59D-C335905DBAF2}" dt="2024-02-13T11:54:57.898" v="14" actId="47"/>
        <pc:sldMkLst>
          <pc:docMk/>
          <pc:sldMk cId="2865426982" sldId="946"/>
        </pc:sldMkLst>
      </pc:sldChg>
      <pc:sldChg chg="del">
        <pc:chgData name="LI, Shell X [Alumni]" userId="84b377f2-923a-4003-b3ab-7f769d726d3a" providerId="ADAL" clId="{3784E78D-2046-4BF2-A59D-C335905DBAF2}" dt="2024-02-13T11:54:57.898" v="14" actId="47"/>
        <pc:sldMkLst>
          <pc:docMk/>
          <pc:sldMk cId="2564573478" sldId="947"/>
        </pc:sldMkLst>
      </pc:sldChg>
      <pc:sldChg chg="del">
        <pc:chgData name="LI, Shell X [Alumni]" userId="84b377f2-923a-4003-b3ab-7f769d726d3a" providerId="ADAL" clId="{3784E78D-2046-4BF2-A59D-C335905DBAF2}" dt="2024-02-13T11:54:57.898" v="14" actId="47"/>
        <pc:sldMkLst>
          <pc:docMk/>
          <pc:sldMk cId="165906731" sldId="948"/>
        </pc:sldMkLst>
      </pc:sldChg>
      <pc:sldChg chg="del">
        <pc:chgData name="LI, Shell X [Alumni]" userId="84b377f2-923a-4003-b3ab-7f769d726d3a" providerId="ADAL" clId="{3784E78D-2046-4BF2-A59D-C335905DBAF2}" dt="2024-02-13T11:54:57.898" v="14" actId="47"/>
        <pc:sldMkLst>
          <pc:docMk/>
          <pc:sldMk cId="2907916543" sldId="949"/>
        </pc:sldMkLst>
      </pc:sldChg>
      <pc:sldChg chg="del">
        <pc:chgData name="LI, Shell X [Alumni]" userId="84b377f2-923a-4003-b3ab-7f769d726d3a" providerId="ADAL" clId="{3784E78D-2046-4BF2-A59D-C335905DBAF2}" dt="2024-02-13T11:54:57.898" v="14" actId="47"/>
        <pc:sldMkLst>
          <pc:docMk/>
          <pc:sldMk cId="691367151" sldId="950"/>
        </pc:sldMkLst>
      </pc:sldChg>
      <pc:sldChg chg="ord">
        <pc:chgData name="LI, Shell X [Alumni]" userId="84b377f2-923a-4003-b3ab-7f769d726d3a" providerId="ADAL" clId="{3784E78D-2046-4BF2-A59D-C335905DBAF2}" dt="2024-02-13T12:39:25.270" v="243"/>
        <pc:sldMkLst>
          <pc:docMk/>
          <pc:sldMk cId="1273126447" sldId="951"/>
        </pc:sldMkLst>
      </pc:sldChg>
      <pc:sldChg chg="del">
        <pc:chgData name="LI, Shell X [Alumni]" userId="84b377f2-923a-4003-b3ab-7f769d726d3a" providerId="ADAL" clId="{3784E78D-2046-4BF2-A59D-C335905DBAF2}" dt="2024-02-13T11:54:57.898" v="14" actId="47"/>
        <pc:sldMkLst>
          <pc:docMk/>
          <pc:sldMk cId="1187140697" sldId="952"/>
        </pc:sldMkLst>
      </pc:sldChg>
      <pc:sldChg chg="ord">
        <pc:chgData name="LI, Shell X [Alumni]" userId="84b377f2-923a-4003-b3ab-7f769d726d3a" providerId="ADAL" clId="{3784E78D-2046-4BF2-A59D-C335905DBAF2}" dt="2024-02-13T13:00:16.176" v="372"/>
        <pc:sldMkLst>
          <pc:docMk/>
          <pc:sldMk cId="2638382610" sldId="965"/>
        </pc:sldMkLst>
      </pc:sldChg>
      <pc:sldChg chg="ord">
        <pc:chgData name="LI, Shell X [Alumni]" userId="84b377f2-923a-4003-b3ab-7f769d726d3a" providerId="ADAL" clId="{3784E78D-2046-4BF2-A59D-C335905DBAF2}" dt="2024-02-13T13:00:16.176" v="372"/>
        <pc:sldMkLst>
          <pc:docMk/>
          <pc:sldMk cId="3876664578" sldId="966"/>
        </pc:sldMkLst>
      </pc:sldChg>
      <pc:sldChg chg="ord">
        <pc:chgData name="LI, Shell X [Alumni]" userId="84b377f2-923a-4003-b3ab-7f769d726d3a" providerId="ADAL" clId="{3784E78D-2046-4BF2-A59D-C335905DBAF2}" dt="2024-02-13T13:00:16.176" v="372"/>
        <pc:sldMkLst>
          <pc:docMk/>
          <pc:sldMk cId="2782800221" sldId="967"/>
        </pc:sldMkLst>
      </pc:sldChg>
      <pc:sldChg chg="ord">
        <pc:chgData name="LI, Shell X [Alumni]" userId="84b377f2-923a-4003-b3ab-7f769d726d3a" providerId="ADAL" clId="{3784E78D-2046-4BF2-A59D-C335905DBAF2}" dt="2024-02-13T13:00:16.176" v="372"/>
        <pc:sldMkLst>
          <pc:docMk/>
          <pc:sldMk cId="1261002216" sldId="968"/>
        </pc:sldMkLst>
      </pc:sldChg>
      <pc:sldChg chg="modSp add mod ord">
        <pc:chgData name="LI, Shell X [Alumni]" userId="84b377f2-923a-4003-b3ab-7f769d726d3a" providerId="ADAL" clId="{3784E78D-2046-4BF2-A59D-C335905DBAF2}" dt="2024-02-13T12:01:52.567" v="56" actId="1076"/>
        <pc:sldMkLst>
          <pc:docMk/>
          <pc:sldMk cId="3225701189" sldId="971"/>
        </pc:sldMkLst>
        <pc:spChg chg="mod">
          <ac:chgData name="LI, Shell X [Alumni]" userId="84b377f2-923a-4003-b3ab-7f769d726d3a" providerId="ADAL" clId="{3784E78D-2046-4BF2-A59D-C335905DBAF2}" dt="2024-02-13T11:55:22.476" v="18" actId="20577"/>
          <ac:spMkLst>
            <pc:docMk/>
            <pc:sldMk cId="3225701189" sldId="971"/>
            <ac:spMk id="2" creationId="{4494EA11-3728-8376-A93D-0B813F84E6CA}"/>
          </ac:spMkLst>
        </pc:spChg>
        <pc:spChg chg="mod">
          <ac:chgData name="LI, Shell X [Alumni]" userId="84b377f2-923a-4003-b3ab-7f769d726d3a" providerId="ADAL" clId="{3784E78D-2046-4BF2-A59D-C335905DBAF2}" dt="2024-02-13T12:01:52.567" v="56" actId="1076"/>
          <ac:spMkLst>
            <pc:docMk/>
            <pc:sldMk cId="3225701189" sldId="971"/>
            <ac:spMk id="6" creationId="{7E6343F1-1B01-8D72-95CF-C5D5C2AB2A4D}"/>
          </ac:spMkLst>
        </pc:spChg>
      </pc:sldChg>
      <pc:sldChg chg="addSp delSp modSp add mod ord">
        <pc:chgData name="LI, Shell X [Alumni]" userId="84b377f2-923a-4003-b3ab-7f769d726d3a" providerId="ADAL" clId="{3784E78D-2046-4BF2-A59D-C335905DBAF2}" dt="2024-02-13T12:39:21.156" v="241"/>
        <pc:sldMkLst>
          <pc:docMk/>
          <pc:sldMk cId="3799376117" sldId="972"/>
        </pc:sldMkLst>
        <pc:spChg chg="add mod">
          <ac:chgData name="LI, Shell X [Alumni]" userId="84b377f2-923a-4003-b3ab-7f769d726d3a" providerId="ADAL" clId="{3784E78D-2046-4BF2-A59D-C335905DBAF2}" dt="2024-02-13T12:35:31.528" v="233" actId="2710"/>
          <ac:spMkLst>
            <pc:docMk/>
            <pc:sldMk cId="3799376117" sldId="972"/>
            <ac:spMk id="5" creationId="{2D6E051F-A675-09E4-2EA7-2563C869B5DA}"/>
          </ac:spMkLst>
        </pc:spChg>
        <pc:grpChg chg="del">
          <ac:chgData name="LI, Shell X [Alumni]" userId="84b377f2-923a-4003-b3ab-7f769d726d3a" providerId="ADAL" clId="{3784E78D-2046-4BF2-A59D-C335905DBAF2}" dt="2024-02-13T12:29:09.787" v="58" actId="478"/>
          <ac:grpSpMkLst>
            <pc:docMk/>
            <pc:sldMk cId="3799376117" sldId="972"/>
            <ac:grpSpMk id="7" creationId="{8250E9CD-2024-F152-C13E-188E2BDD253D}"/>
          </ac:grpSpMkLst>
        </pc:grpChg>
        <pc:picChg chg="add del mod">
          <ac:chgData name="LI, Shell X [Alumni]" userId="84b377f2-923a-4003-b3ab-7f769d726d3a" providerId="ADAL" clId="{3784E78D-2046-4BF2-A59D-C335905DBAF2}" dt="2024-02-13T12:38:50.043" v="234" actId="478"/>
          <ac:picMkLst>
            <pc:docMk/>
            <pc:sldMk cId="3799376117" sldId="972"/>
            <ac:picMk id="4" creationId="{CE426B0A-E55D-5478-9215-21F112D78F1B}"/>
          </ac:picMkLst>
        </pc:picChg>
        <pc:picChg chg="add mod">
          <ac:chgData name="LI, Shell X [Alumni]" userId="84b377f2-923a-4003-b3ab-7f769d726d3a" providerId="ADAL" clId="{3784E78D-2046-4BF2-A59D-C335905DBAF2}" dt="2024-02-13T12:39:00.982" v="239" actId="1076"/>
          <ac:picMkLst>
            <pc:docMk/>
            <pc:sldMk cId="3799376117" sldId="972"/>
            <ac:picMk id="19" creationId="{31234AD3-53F3-3D9D-8546-97807DC173A7}"/>
          </ac:picMkLst>
        </pc:picChg>
      </pc:sldChg>
      <pc:sldChg chg="addSp modSp add mod ord">
        <pc:chgData name="LI, Shell X [Alumni]" userId="84b377f2-923a-4003-b3ab-7f769d726d3a" providerId="ADAL" clId="{3784E78D-2046-4BF2-A59D-C335905DBAF2}" dt="2024-02-13T12:47:56.803" v="321" actId="1076"/>
        <pc:sldMkLst>
          <pc:docMk/>
          <pc:sldMk cId="2672744557" sldId="973"/>
        </pc:sldMkLst>
        <pc:spChg chg="mod">
          <ac:chgData name="LI, Shell X [Alumni]" userId="84b377f2-923a-4003-b3ab-7f769d726d3a" providerId="ADAL" clId="{3784E78D-2046-4BF2-A59D-C335905DBAF2}" dt="2024-02-13T12:46:40.614" v="247"/>
          <ac:spMkLst>
            <pc:docMk/>
            <pc:sldMk cId="2672744557" sldId="973"/>
            <ac:spMk id="2" creationId="{DCB3FCBA-C475-0150-802C-FA1F8A1F19F3}"/>
          </ac:spMkLst>
        </pc:spChg>
        <pc:spChg chg="add mod">
          <ac:chgData name="LI, Shell X [Alumni]" userId="84b377f2-923a-4003-b3ab-7f769d726d3a" providerId="ADAL" clId="{3784E78D-2046-4BF2-A59D-C335905DBAF2}" dt="2024-02-13T12:47:56.803" v="321" actId="1076"/>
          <ac:spMkLst>
            <pc:docMk/>
            <pc:sldMk cId="2672744557" sldId="973"/>
            <ac:spMk id="12" creationId="{33EB25A0-6C6F-CF76-EC15-6C2DC4BA78E8}"/>
          </ac:spMkLst>
        </pc:spChg>
        <pc:cxnChg chg="add">
          <ac:chgData name="LI, Shell X [Alumni]" userId="84b377f2-923a-4003-b3ab-7f769d726d3a" providerId="ADAL" clId="{3784E78D-2046-4BF2-A59D-C335905DBAF2}" dt="2024-02-13T12:46:50.631" v="248" actId="11529"/>
          <ac:cxnSpMkLst>
            <pc:docMk/>
            <pc:sldMk cId="2672744557" sldId="973"/>
            <ac:cxnSpMk id="9" creationId="{DB778B39-3DAB-AC69-8BE3-A4DED135BDD9}"/>
          </ac:cxnSpMkLst>
        </pc:cxnChg>
        <pc:cxnChg chg="add">
          <ac:chgData name="LI, Shell X [Alumni]" userId="84b377f2-923a-4003-b3ab-7f769d726d3a" providerId="ADAL" clId="{3784E78D-2046-4BF2-A59D-C335905DBAF2}" dt="2024-02-13T12:47:01.694" v="249" actId="11529"/>
          <ac:cxnSpMkLst>
            <pc:docMk/>
            <pc:sldMk cId="2672744557" sldId="973"/>
            <ac:cxnSpMk id="11" creationId="{CF0A8CA5-6D3B-D248-4B4A-48944EFFF948}"/>
          </ac:cxnSpMkLst>
        </pc:cxnChg>
      </pc:sldChg>
      <pc:sldChg chg="addSp delSp modSp add mod ord">
        <pc:chgData name="LI, Shell X [Alumni]" userId="84b377f2-923a-4003-b3ab-7f769d726d3a" providerId="ADAL" clId="{3784E78D-2046-4BF2-A59D-C335905DBAF2}" dt="2024-02-13T12:59:05.148" v="370"/>
        <pc:sldMkLst>
          <pc:docMk/>
          <pc:sldMk cId="877965312" sldId="974"/>
        </pc:sldMkLst>
        <pc:picChg chg="del">
          <ac:chgData name="LI, Shell X [Alumni]" userId="84b377f2-923a-4003-b3ab-7f769d726d3a" providerId="ADAL" clId="{3784E78D-2046-4BF2-A59D-C335905DBAF2}" dt="2024-02-13T12:53:41.449" v="352" actId="478"/>
          <ac:picMkLst>
            <pc:docMk/>
            <pc:sldMk cId="877965312" sldId="974"/>
            <ac:picMk id="8" creationId="{FFF42599-ACD9-7E47-C6F7-25FE87DD7B77}"/>
          </ac:picMkLst>
        </pc:picChg>
        <pc:picChg chg="add mod">
          <ac:chgData name="LI, Shell X [Alumni]" userId="84b377f2-923a-4003-b3ab-7f769d726d3a" providerId="ADAL" clId="{3784E78D-2046-4BF2-A59D-C335905DBAF2}" dt="2024-02-13T12:53:53.144" v="362" actId="1035"/>
          <ac:picMkLst>
            <pc:docMk/>
            <pc:sldMk cId="877965312" sldId="974"/>
            <ac:picMk id="2050" creationId="{F7E98DCB-C9DC-F1A9-1B7D-87E28AC52918}"/>
          </ac:picMkLst>
        </pc:picChg>
      </pc:sldChg>
      <pc:sldChg chg="addSp delSp modSp add mod delAnim modAnim">
        <pc:chgData name="LI, Shell X [Alumni]" userId="84b377f2-923a-4003-b3ab-7f769d726d3a" providerId="ADAL" clId="{3784E78D-2046-4BF2-A59D-C335905DBAF2}" dt="2024-02-13T13:43:18.901" v="618" actId="1038"/>
        <pc:sldMkLst>
          <pc:docMk/>
          <pc:sldMk cId="1087110427" sldId="975"/>
        </pc:sldMkLst>
        <pc:spChg chg="del">
          <ac:chgData name="LI, Shell X [Alumni]" userId="84b377f2-923a-4003-b3ab-7f769d726d3a" providerId="ADAL" clId="{3784E78D-2046-4BF2-A59D-C335905DBAF2}" dt="2024-02-13T13:37:17.119" v="498" actId="478"/>
          <ac:spMkLst>
            <pc:docMk/>
            <pc:sldMk cId="1087110427" sldId="975"/>
            <ac:spMk id="3" creationId="{C5A53FDB-FB58-8683-770E-76953D54AF11}"/>
          </ac:spMkLst>
        </pc:spChg>
        <pc:spChg chg="del">
          <ac:chgData name="LI, Shell X [Alumni]" userId="84b377f2-923a-4003-b3ab-7f769d726d3a" providerId="ADAL" clId="{3784E78D-2046-4BF2-A59D-C335905DBAF2}" dt="2024-02-13T13:37:15.198" v="496" actId="478"/>
          <ac:spMkLst>
            <pc:docMk/>
            <pc:sldMk cId="1087110427" sldId="975"/>
            <ac:spMk id="9" creationId="{76BDD42B-1701-69EE-931A-1873E3AC12FB}"/>
          </ac:spMkLst>
        </pc:spChg>
        <pc:spChg chg="del">
          <ac:chgData name="LI, Shell X [Alumni]" userId="84b377f2-923a-4003-b3ab-7f769d726d3a" providerId="ADAL" clId="{3784E78D-2046-4BF2-A59D-C335905DBAF2}" dt="2024-02-13T13:37:15.198" v="496" actId="478"/>
          <ac:spMkLst>
            <pc:docMk/>
            <pc:sldMk cId="1087110427" sldId="975"/>
            <ac:spMk id="12" creationId="{6B6D32E4-AE88-1CAC-FE23-5CD79A31073A}"/>
          </ac:spMkLst>
        </pc:spChg>
        <pc:spChg chg="del">
          <ac:chgData name="LI, Shell X [Alumni]" userId="84b377f2-923a-4003-b3ab-7f769d726d3a" providerId="ADAL" clId="{3784E78D-2046-4BF2-A59D-C335905DBAF2}" dt="2024-02-13T13:37:15.198" v="496" actId="478"/>
          <ac:spMkLst>
            <pc:docMk/>
            <pc:sldMk cId="1087110427" sldId="975"/>
            <ac:spMk id="13" creationId="{FF7A02D2-0A75-E87A-971C-0FF87F694620}"/>
          </ac:spMkLst>
        </pc:spChg>
        <pc:spChg chg="mod">
          <ac:chgData name="LI, Shell X [Alumni]" userId="84b377f2-923a-4003-b3ab-7f769d726d3a" providerId="ADAL" clId="{3784E78D-2046-4BF2-A59D-C335905DBAF2}" dt="2024-02-13T13:42:29.276" v="606"/>
          <ac:spMkLst>
            <pc:docMk/>
            <pc:sldMk cId="1087110427" sldId="975"/>
            <ac:spMk id="17" creationId="{0419F0BF-5357-AC96-F226-BAE70FEDE6A8}"/>
          </ac:spMkLst>
        </pc:spChg>
        <pc:spChg chg="del">
          <ac:chgData name="LI, Shell X [Alumni]" userId="84b377f2-923a-4003-b3ab-7f769d726d3a" providerId="ADAL" clId="{3784E78D-2046-4BF2-A59D-C335905DBAF2}" dt="2024-02-13T13:37:15.198" v="496" actId="478"/>
          <ac:spMkLst>
            <pc:docMk/>
            <pc:sldMk cId="1087110427" sldId="975"/>
            <ac:spMk id="20" creationId="{2F7AF128-3372-94F1-6350-3A45219A50D3}"/>
          </ac:spMkLst>
        </pc:spChg>
        <pc:spChg chg="add mod">
          <ac:chgData name="LI, Shell X [Alumni]" userId="84b377f2-923a-4003-b3ab-7f769d726d3a" providerId="ADAL" clId="{3784E78D-2046-4BF2-A59D-C335905DBAF2}" dt="2024-02-13T13:43:18.901" v="618" actId="1038"/>
          <ac:spMkLst>
            <pc:docMk/>
            <pc:sldMk cId="1087110427" sldId="975"/>
            <ac:spMk id="22" creationId="{E66A913E-B022-F0B9-97A3-EDF38CFDD709}"/>
          </ac:spMkLst>
        </pc:spChg>
        <pc:picChg chg="add mod">
          <ac:chgData name="LI, Shell X [Alumni]" userId="84b377f2-923a-4003-b3ab-7f769d726d3a" providerId="ADAL" clId="{3784E78D-2046-4BF2-A59D-C335905DBAF2}" dt="2024-02-13T13:41:15.493" v="598" actId="1037"/>
          <ac:picMkLst>
            <pc:docMk/>
            <pc:sldMk cId="1087110427" sldId="975"/>
            <ac:picMk id="4" creationId="{9C2C94CB-76E5-B71A-5698-9A48180DE086}"/>
          </ac:picMkLst>
        </pc:picChg>
        <pc:picChg chg="del">
          <ac:chgData name="LI, Shell X [Alumni]" userId="84b377f2-923a-4003-b3ab-7f769d726d3a" providerId="ADAL" clId="{3784E78D-2046-4BF2-A59D-C335905DBAF2}" dt="2024-02-13T13:37:09.053" v="495" actId="478"/>
          <ac:picMkLst>
            <pc:docMk/>
            <pc:sldMk cId="1087110427" sldId="975"/>
            <ac:picMk id="5" creationId="{4126F7CE-0B55-A27A-2466-29CCD5F1F1CE}"/>
          </ac:picMkLst>
        </pc:picChg>
        <pc:picChg chg="add mod">
          <ac:chgData name="LI, Shell X [Alumni]" userId="84b377f2-923a-4003-b3ab-7f769d726d3a" providerId="ADAL" clId="{3784E78D-2046-4BF2-A59D-C335905DBAF2}" dt="2024-02-13T13:41:15.877" v="599" actId="1037"/>
          <ac:picMkLst>
            <pc:docMk/>
            <pc:sldMk cId="1087110427" sldId="975"/>
            <ac:picMk id="6" creationId="{20CB3932-B8E0-AC61-0B36-05A8BC1E301D}"/>
          </ac:picMkLst>
        </pc:picChg>
        <pc:picChg chg="add mod">
          <ac:chgData name="LI, Shell X [Alumni]" userId="84b377f2-923a-4003-b3ab-7f769d726d3a" providerId="ADAL" clId="{3784E78D-2046-4BF2-A59D-C335905DBAF2}" dt="2024-02-13T13:41:55.688" v="604" actId="14100"/>
          <ac:picMkLst>
            <pc:docMk/>
            <pc:sldMk cId="1087110427" sldId="975"/>
            <ac:picMk id="7" creationId="{9BB80CFE-FEF5-CEC6-1FF6-5B790CE07FF6}"/>
          </ac:picMkLst>
        </pc:picChg>
        <pc:picChg chg="add mod">
          <ac:chgData name="LI, Shell X [Alumni]" userId="84b377f2-923a-4003-b3ab-7f769d726d3a" providerId="ADAL" clId="{3784E78D-2046-4BF2-A59D-C335905DBAF2}" dt="2024-02-13T13:42:44.049" v="609" actId="14100"/>
          <ac:picMkLst>
            <pc:docMk/>
            <pc:sldMk cId="1087110427" sldId="975"/>
            <ac:picMk id="8" creationId="{6C786FA7-A849-BA58-21B7-9A1AEA1DAFF3}"/>
          </ac:picMkLst>
        </pc:picChg>
        <pc:picChg chg="del">
          <ac:chgData name="LI, Shell X [Alumni]" userId="84b377f2-923a-4003-b3ab-7f769d726d3a" providerId="ADAL" clId="{3784E78D-2046-4BF2-A59D-C335905DBAF2}" dt="2024-02-13T13:37:15.877" v="497" actId="478"/>
          <ac:picMkLst>
            <pc:docMk/>
            <pc:sldMk cId="1087110427" sldId="975"/>
            <ac:picMk id="14" creationId="{1F54A868-D0CF-F6FA-1673-B9AA6F0D6505}"/>
          </ac:picMkLst>
        </pc:picChg>
        <pc:picChg chg="del">
          <ac:chgData name="LI, Shell X [Alumni]" userId="84b377f2-923a-4003-b3ab-7f769d726d3a" providerId="ADAL" clId="{3784E78D-2046-4BF2-A59D-C335905DBAF2}" dt="2024-02-13T13:37:15.198" v="496" actId="478"/>
          <ac:picMkLst>
            <pc:docMk/>
            <pc:sldMk cId="1087110427" sldId="975"/>
            <ac:picMk id="15" creationId="{48AAA31F-4F05-AB08-A248-B9836A529868}"/>
          </ac:picMkLst>
        </pc:picChg>
        <pc:picChg chg="del">
          <ac:chgData name="LI, Shell X [Alumni]" userId="84b377f2-923a-4003-b3ab-7f769d726d3a" providerId="ADAL" clId="{3784E78D-2046-4BF2-A59D-C335905DBAF2}" dt="2024-02-13T13:37:15.198" v="496" actId="478"/>
          <ac:picMkLst>
            <pc:docMk/>
            <pc:sldMk cId="1087110427" sldId="975"/>
            <ac:picMk id="16" creationId="{ADB153C5-C6C6-C189-6CFA-97D32EAE3C51}"/>
          </ac:picMkLst>
        </pc:picChg>
        <pc:picChg chg="del">
          <ac:chgData name="LI, Shell X [Alumni]" userId="84b377f2-923a-4003-b3ab-7f769d726d3a" providerId="ADAL" clId="{3784E78D-2046-4BF2-A59D-C335905DBAF2}" dt="2024-02-13T13:37:15.198" v="496" actId="478"/>
          <ac:picMkLst>
            <pc:docMk/>
            <pc:sldMk cId="1087110427" sldId="975"/>
            <ac:picMk id="18" creationId="{F0522B5A-6076-2295-4CA6-599F7CCFBE4F}"/>
          </ac:picMkLst>
        </pc:picChg>
        <pc:picChg chg="del">
          <ac:chgData name="LI, Shell X [Alumni]" userId="84b377f2-923a-4003-b3ab-7f769d726d3a" providerId="ADAL" clId="{3784E78D-2046-4BF2-A59D-C335905DBAF2}" dt="2024-02-13T13:37:15.198" v="496" actId="478"/>
          <ac:picMkLst>
            <pc:docMk/>
            <pc:sldMk cId="1087110427" sldId="975"/>
            <ac:picMk id="21" creationId="{BCE71875-8423-3A37-8CE7-0DBD2E51AFD2}"/>
          </ac:picMkLst>
        </pc:picChg>
      </pc:sldChg>
      <pc:sldChg chg="addSp delSp modSp add mod delAnim modAnim">
        <pc:chgData name="LI, Shell X [Alumni]" userId="84b377f2-923a-4003-b3ab-7f769d726d3a" providerId="ADAL" clId="{3784E78D-2046-4BF2-A59D-C335905DBAF2}" dt="2024-02-13T13:57:32.992" v="639"/>
        <pc:sldMkLst>
          <pc:docMk/>
          <pc:sldMk cId="1949080489" sldId="976"/>
        </pc:sldMkLst>
        <pc:spChg chg="mod">
          <ac:chgData name="LI, Shell X [Alumni]" userId="84b377f2-923a-4003-b3ab-7f769d726d3a" providerId="ADAL" clId="{3784E78D-2046-4BF2-A59D-C335905DBAF2}" dt="2024-02-13T13:57:21.257" v="638" actId="404"/>
          <ac:spMkLst>
            <pc:docMk/>
            <pc:sldMk cId="1949080489" sldId="976"/>
            <ac:spMk id="17" creationId="{A4CE472C-570D-5FE2-D2F3-43A988EDEF08}"/>
          </ac:spMkLst>
        </pc:spChg>
        <pc:spChg chg="mod">
          <ac:chgData name="LI, Shell X [Alumni]" userId="84b377f2-923a-4003-b3ab-7f769d726d3a" providerId="ADAL" clId="{3784E78D-2046-4BF2-A59D-C335905DBAF2}" dt="2024-02-13T13:57:32.992" v="639"/>
          <ac:spMkLst>
            <pc:docMk/>
            <pc:sldMk cId="1949080489" sldId="976"/>
            <ac:spMk id="22" creationId="{5DDF189B-0485-FBFA-DD78-60FE7ABE33FD}"/>
          </ac:spMkLst>
        </pc:spChg>
        <pc:picChg chg="add mod">
          <ac:chgData name="LI, Shell X [Alumni]" userId="84b377f2-923a-4003-b3ab-7f769d726d3a" providerId="ADAL" clId="{3784E78D-2046-4BF2-A59D-C335905DBAF2}" dt="2024-02-13T13:56:41.358" v="628" actId="1076"/>
          <ac:picMkLst>
            <pc:docMk/>
            <pc:sldMk cId="1949080489" sldId="976"/>
            <ac:picMk id="3" creationId="{8685656D-DB3E-5CEA-4927-9181EEC73BE9}"/>
          </ac:picMkLst>
        </pc:picChg>
        <pc:picChg chg="del">
          <ac:chgData name="LI, Shell X [Alumni]" userId="84b377f2-923a-4003-b3ab-7f769d726d3a" providerId="ADAL" clId="{3784E78D-2046-4BF2-A59D-C335905DBAF2}" dt="2024-02-13T13:56:11.770" v="620" actId="478"/>
          <ac:picMkLst>
            <pc:docMk/>
            <pc:sldMk cId="1949080489" sldId="976"/>
            <ac:picMk id="4" creationId="{CCC52E60-B14A-465F-D7F4-950218A9545A}"/>
          </ac:picMkLst>
        </pc:picChg>
        <pc:picChg chg="del">
          <ac:chgData name="LI, Shell X [Alumni]" userId="84b377f2-923a-4003-b3ab-7f769d726d3a" providerId="ADAL" clId="{3784E78D-2046-4BF2-A59D-C335905DBAF2}" dt="2024-02-13T13:56:11.770" v="620" actId="478"/>
          <ac:picMkLst>
            <pc:docMk/>
            <pc:sldMk cId="1949080489" sldId="976"/>
            <ac:picMk id="6" creationId="{1532F4A6-5C54-899C-4DD0-0F8AE86FD97A}"/>
          </ac:picMkLst>
        </pc:picChg>
        <pc:picChg chg="del">
          <ac:chgData name="LI, Shell X [Alumni]" userId="84b377f2-923a-4003-b3ab-7f769d726d3a" providerId="ADAL" clId="{3784E78D-2046-4BF2-A59D-C335905DBAF2}" dt="2024-02-13T13:56:11.770" v="620" actId="478"/>
          <ac:picMkLst>
            <pc:docMk/>
            <pc:sldMk cId="1949080489" sldId="976"/>
            <ac:picMk id="7" creationId="{85962CC8-46B9-40A5-59AD-28C3CD481CB1}"/>
          </ac:picMkLst>
        </pc:picChg>
        <pc:picChg chg="del">
          <ac:chgData name="LI, Shell X [Alumni]" userId="84b377f2-923a-4003-b3ab-7f769d726d3a" providerId="ADAL" clId="{3784E78D-2046-4BF2-A59D-C335905DBAF2}" dt="2024-02-13T13:56:11.770" v="620" actId="478"/>
          <ac:picMkLst>
            <pc:docMk/>
            <pc:sldMk cId="1949080489" sldId="976"/>
            <ac:picMk id="8" creationId="{443A14B8-1F38-5454-D824-E163CB915628}"/>
          </ac:picMkLst>
        </pc:picChg>
      </pc:sldChg>
      <pc:sldChg chg="addSp delSp modSp add mod delAnim modAnim">
        <pc:chgData name="LI, Shell X [Alumni]" userId="84b377f2-923a-4003-b3ab-7f769d726d3a" providerId="ADAL" clId="{3784E78D-2046-4BF2-A59D-C335905DBAF2}" dt="2024-02-13T14:11:31.749" v="871" actId="1076"/>
        <pc:sldMkLst>
          <pc:docMk/>
          <pc:sldMk cId="3048868975" sldId="977"/>
        </pc:sldMkLst>
        <pc:spChg chg="del">
          <ac:chgData name="LI, Shell X [Alumni]" userId="84b377f2-923a-4003-b3ab-7f769d726d3a" providerId="ADAL" clId="{3784E78D-2046-4BF2-A59D-C335905DBAF2}" dt="2024-02-13T13:58:10.445" v="648" actId="478"/>
          <ac:spMkLst>
            <pc:docMk/>
            <pc:sldMk cId="3048868975" sldId="977"/>
            <ac:spMk id="11" creationId="{33667B07-69C0-C831-9210-B136523B46CC}"/>
          </ac:spMkLst>
        </pc:spChg>
        <pc:spChg chg="mod">
          <ac:chgData name="LI, Shell X [Alumni]" userId="84b377f2-923a-4003-b3ab-7f769d726d3a" providerId="ADAL" clId="{3784E78D-2046-4BF2-A59D-C335905DBAF2}" dt="2024-02-13T14:11:00.395" v="866" actId="14100"/>
          <ac:spMkLst>
            <pc:docMk/>
            <pc:sldMk cId="3048868975" sldId="977"/>
            <ac:spMk id="17" creationId="{7CA08011-207E-6A16-E96F-C4AE2F1D6848}"/>
          </ac:spMkLst>
        </pc:spChg>
        <pc:spChg chg="mod">
          <ac:chgData name="LI, Shell X [Alumni]" userId="84b377f2-923a-4003-b3ab-7f769d726d3a" providerId="ADAL" clId="{3784E78D-2046-4BF2-A59D-C335905DBAF2}" dt="2024-02-13T14:11:31.749" v="871" actId="1076"/>
          <ac:spMkLst>
            <pc:docMk/>
            <pc:sldMk cId="3048868975" sldId="977"/>
            <ac:spMk id="22" creationId="{EEBEE328-F666-E7C3-6DFC-5404076B1417}"/>
          </ac:spMkLst>
        </pc:spChg>
        <pc:picChg chg="del">
          <ac:chgData name="LI, Shell X [Alumni]" userId="84b377f2-923a-4003-b3ab-7f769d726d3a" providerId="ADAL" clId="{3784E78D-2046-4BF2-A59D-C335905DBAF2}" dt="2024-02-13T14:09:00.820" v="856" actId="478"/>
          <ac:picMkLst>
            <pc:docMk/>
            <pc:sldMk cId="3048868975" sldId="977"/>
            <ac:picMk id="3" creationId="{B307D014-D656-D5A8-9C2C-1AA495A0342D}"/>
          </ac:picMkLst>
        </pc:picChg>
        <pc:picChg chg="add mod">
          <ac:chgData name="LI, Shell X [Alumni]" userId="84b377f2-923a-4003-b3ab-7f769d726d3a" providerId="ADAL" clId="{3784E78D-2046-4BF2-A59D-C335905DBAF2}" dt="2024-02-13T14:10:58.408" v="865" actId="1076"/>
          <ac:picMkLst>
            <pc:docMk/>
            <pc:sldMk cId="3048868975" sldId="977"/>
            <ac:picMk id="4" creationId="{3B2BA210-B413-36D9-E371-0F9CD892D71F}"/>
          </ac:picMkLst>
        </pc:picChg>
        <pc:picChg chg="add mod">
          <ac:chgData name="LI, Shell X [Alumni]" userId="84b377f2-923a-4003-b3ab-7f769d726d3a" providerId="ADAL" clId="{3784E78D-2046-4BF2-A59D-C335905DBAF2}" dt="2024-02-13T14:11:03.175" v="868" actId="14100"/>
          <ac:picMkLst>
            <pc:docMk/>
            <pc:sldMk cId="3048868975" sldId="977"/>
            <ac:picMk id="6" creationId="{3034BA5E-60C6-4AAF-091A-20E603AB9BCC}"/>
          </ac:picMkLst>
        </pc:picChg>
      </pc:sldChg>
      <pc:sldChg chg="addSp delSp modSp add mod delAnim">
        <pc:chgData name="LI, Shell X [Alumni]" userId="84b377f2-923a-4003-b3ab-7f769d726d3a" providerId="ADAL" clId="{3784E78D-2046-4BF2-A59D-C335905DBAF2}" dt="2024-02-13T14:15:40.341" v="929" actId="14100"/>
        <pc:sldMkLst>
          <pc:docMk/>
          <pc:sldMk cId="4229439306" sldId="978"/>
        </pc:sldMkLst>
        <pc:spChg chg="mod">
          <ac:chgData name="LI, Shell X [Alumni]" userId="84b377f2-923a-4003-b3ab-7f769d726d3a" providerId="ADAL" clId="{3784E78D-2046-4BF2-A59D-C335905DBAF2}" dt="2024-02-13T14:15:26.660" v="922" actId="20577"/>
          <ac:spMkLst>
            <pc:docMk/>
            <pc:sldMk cId="4229439306" sldId="978"/>
            <ac:spMk id="17" creationId="{9092D43D-D2D9-AEE6-8609-6742D86C0135}"/>
          </ac:spMkLst>
        </pc:spChg>
        <pc:spChg chg="mod">
          <ac:chgData name="LI, Shell X [Alumni]" userId="84b377f2-923a-4003-b3ab-7f769d726d3a" providerId="ADAL" clId="{3784E78D-2046-4BF2-A59D-C335905DBAF2}" dt="2024-02-13T14:15:35.208" v="926" actId="1076"/>
          <ac:spMkLst>
            <pc:docMk/>
            <pc:sldMk cId="4229439306" sldId="978"/>
            <ac:spMk id="22" creationId="{DE22E209-30A3-75C9-29AF-FB4E11F52E0D}"/>
          </ac:spMkLst>
        </pc:spChg>
        <pc:picChg chg="del">
          <ac:chgData name="LI, Shell X [Alumni]" userId="84b377f2-923a-4003-b3ab-7f769d726d3a" providerId="ADAL" clId="{3784E78D-2046-4BF2-A59D-C335905DBAF2}" dt="2024-02-13T14:14:57.324" v="914" actId="478"/>
          <ac:picMkLst>
            <pc:docMk/>
            <pc:sldMk cId="4229439306" sldId="978"/>
            <ac:picMk id="4" creationId="{EF1F2FF6-9546-D61A-2C8C-950D22949395}"/>
          </ac:picMkLst>
        </pc:picChg>
        <pc:picChg chg="add mod">
          <ac:chgData name="LI, Shell X [Alumni]" userId="84b377f2-923a-4003-b3ab-7f769d726d3a" providerId="ADAL" clId="{3784E78D-2046-4BF2-A59D-C335905DBAF2}" dt="2024-02-13T14:15:40.341" v="929" actId="14100"/>
          <ac:picMkLst>
            <pc:docMk/>
            <pc:sldMk cId="4229439306" sldId="978"/>
            <ac:picMk id="5" creationId="{AE0727C1-758F-35BB-565C-BF32D2770F68}"/>
          </ac:picMkLst>
        </pc:picChg>
        <pc:picChg chg="del">
          <ac:chgData name="LI, Shell X [Alumni]" userId="84b377f2-923a-4003-b3ab-7f769d726d3a" providerId="ADAL" clId="{3784E78D-2046-4BF2-A59D-C335905DBAF2}" dt="2024-02-13T14:14:58.145" v="915" actId="478"/>
          <ac:picMkLst>
            <pc:docMk/>
            <pc:sldMk cId="4229439306" sldId="978"/>
            <ac:picMk id="6" creationId="{A1D84D7B-BDCA-A4AA-F28A-49ECB614320F}"/>
          </ac:picMkLst>
        </pc:picChg>
      </pc:sldChg>
      <pc:sldChg chg="addSp delSp modSp add mod">
        <pc:chgData name="LI, Shell X [Alumni]" userId="84b377f2-923a-4003-b3ab-7f769d726d3a" providerId="ADAL" clId="{3784E78D-2046-4BF2-A59D-C335905DBAF2}" dt="2024-02-13T14:23:09.860" v="1036" actId="1076"/>
        <pc:sldMkLst>
          <pc:docMk/>
          <pc:sldMk cId="3266585433" sldId="979"/>
        </pc:sldMkLst>
        <pc:spChg chg="add mod">
          <ac:chgData name="LI, Shell X [Alumni]" userId="84b377f2-923a-4003-b3ab-7f769d726d3a" providerId="ADAL" clId="{3784E78D-2046-4BF2-A59D-C335905DBAF2}" dt="2024-02-13T14:23:08.748" v="1035" actId="1076"/>
          <ac:spMkLst>
            <pc:docMk/>
            <pc:sldMk cId="3266585433" sldId="979"/>
            <ac:spMk id="5" creationId="{F2E40194-4D5F-4217-79EF-74378B5FD8AB}"/>
          </ac:spMkLst>
        </pc:spChg>
        <pc:spChg chg="del">
          <ac:chgData name="LI, Shell X [Alumni]" userId="84b377f2-923a-4003-b3ab-7f769d726d3a" providerId="ADAL" clId="{3784E78D-2046-4BF2-A59D-C335905DBAF2}" dt="2024-02-13T14:22:38.371" v="991" actId="478"/>
          <ac:spMkLst>
            <pc:docMk/>
            <pc:sldMk cId="3266585433" sldId="979"/>
            <ac:spMk id="7" creationId="{6D7CEBFC-5BF1-1E96-98EA-1366AC003757}"/>
          </ac:spMkLst>
        </pc:spChg>
        <pc:spChg chg="del">
          <ac:chgData name="LI, Shell X [Alumni]" userId="84b377f2-923a-4003-b3ab-7f769d726d3a" providerId="ADAL" clId="{3784E78D-2046-4BF2-A59D-C335905DBAF2}" dt="2024-02-13T14:22:39.404" v="992" actId="478"/>
          <ac:spMkLst>
            <pc:docMk/>
            <pc:sldMk cId="3266585433" sldId="979"/>
            <ac:spMk id="11" creationId="{14BA66D8-CB9B-BB8E-BB58-1ADEE8B839BC}"/>
          </ac:spMkLst>
        </pc:spChg>
        <pc:spChg chg="mod">
          <ac:chgData name="LI, Shell X [Alumni]" userId="84b377f2-923a-4003-b3ab-7f769d726d3a" providerId="ADAL" clId="{3784E78D-2046-4BF2-A59D-C335905DBAF2}" dt="2024-02-13T14:19:09.675" v="986" actId="20577"/>
          <ac:spMkLst>
            <pc:docMk/>
            <pc:sldMk cId="3266585433" sldId="979"/>
            <ac:spMk id="18" creationId="{EDDD79CF-B808-07C3-8EC8-DBC4544CE8E4}"/>
          </ac:spMkLst>
        </pc:spChg>
        <pc:picChg chg="add mod">
          <ac:chgData name="LI, Shell X [Alumni]" userId="84b377f2-923a-4003-b3ab-7f769d726d3a" providerId="ADAL" clId="{3784E78D-2046-4BF2-A59D-C335905DBAF2}" dt="2024-02-13T14:23:09.860" v="1036" actId="1076"/>
          <ac:picMkLst>
            <pc:docMk/>
            <pc:sldMk cId="3266585433" sldId="979"/>
            <ac:picMk id="4" creationId="{47E64F7A-426F-2F9A-D36E-055B147FAE88}"/>
          </ac:picMkLst>
        </pc:picChg>
        <pc:picChg chg="del">
          <ac:chgData name="LI, Shell X [Alumni]" userId="84b377f2-923a-4003-b3ab-7f769d726d3a" providerId="ADAL" clId="{3784E78D-2046-4BF2-A59D-C335905DBAF2}" dt="2024-02-13T14:22:35.075" v="988" actId="478"/>
          <ac:picMkLst>
            <pc:docMk/>
            <pc:sldMk cId="3266585433" sldId="979"/>
            <ac:picMk id="8" creationId="{F06E71DF-84FA-3711-C751-88ACD2FA0BCC}"/>
          </ac:picMkLst>
        </pc:picChg>
        <pc:picChg chg="del">
          <ac:chgData name="LI, Shell X [Alumni]" userId="84b377f2-923a-4003-b3ab-7f769d726d3a" providerId="ADAL" clId="{3784E78D-2046-4BF2-A59D-C335905DBAF2}" dt="2024-02-13T14:22:34.651" v="987" actId="478"/>
          <ac:picMkLst>
            <pc:docMk/>
            <pc:sldMk cId="3266585433" sldId="979"/>
            <ac:picMk id="9" creationId="{BF1BD011-EEAB-C640-F325-F8AC7EEE92F0}"/>
          </ac:picMkLst>
        </pc:picChg>
      </pc:sldChg>
      <pc:sldChg chg="addSp delSp modSp add mod ord">
        <pc:chgData name="LI, Shell X [Alumni]" userId="84b377f2-923a-4003-b3ab-7f769d726d3a" providerId="ADAL" clId="{3784E78D-2046-4BF2-A59D-C335905DBAF2}" dt="2024-02-13T14:27:28.243" v="1318" actId="1076"/>
        <pc:sldMkLst>
          <pc:docMk/>
          <pc:sldMk cId="2521719774" sldId="980"/>
        </pc:sldMkLst>
        <pc:spChg chg="mod">
          <ac:chgData name="LI, Shell X [Alumni]" userId="84b377f2-923a-4003-b3ab-7f769d726d3a" providerId="ADAL" clId="{3784E78D-2046-4BF2-A59D-C335905DBAF2}" dt="2024-02-13T14:25:59.995" v="1300" actId="2710"/>
          <ac:spMkLst>
            <pc:docMk/>
            <pc:sldMk cId="2521719774" sldId="980"/>
            <ac:spMk id="7" creationId="{80D94DBF-9A10-DBB4-A339-53BC89E53F62}"/>
          </ac:spMkLst>
        </pc:spChg>
        <pc:spChg chg="del">
          <ac:chgData name="LI, Shell X [Alumni]" userId="84b377f2-923a-4003-b3ab-7f769d726d3a" providerId="ADAL" clId="{3784E78D-2046-4BF2-A59D-C335905DBAF2}" dt="2024-02-13T14:24:42.501" v="1097" actId="478"/>
          <ac:spMkLst>
            <pc:docMk/>
            <pc:sldMk cId="2521719774" sldId="980"/>
            <ac:spMk id="11" creationId="{1EF78782-89F0-5977-52F9-48CF9771F306}"/>
          </ac:spMkLst>
        </pc:spChg>
        <pc:spChg chg="mod">
          <ac:chgData name="LI, Shell X [Alumni]" userId="84b377f2-923a-4003-b3ab-7f769d726d3a" providerId="ADAL" clId="{3784E78D-2046-4BF2-A59D-C335905DBAF2}" dt="2024-02-13T14:26:07.563" v="1310" actId="1036"/>
          <ac:spMkLst>
            <pc:docMk/>
            <pc:sldMk cId="2521719774" sldId="980"/>
            <ac:spMk id="18" creationId="{73B066E4-B401-CDE0-4EC6-9EB9754AD0E0}"/>
          </ac:spMkLst>
        </pc:spChg>
        <pc:picChg chg="add del mod">
          <ac:chgData name="LI, Shell X [Alumni]" userId="84b377f2-923a-4003-b3ab-7f769d726d3a" providerId="ADAL" clId="{3784E78D-2046-4BF2-A59D-C335905DBAF2}" dt="2024-02-13T14:27:23.106" v="1315" actId="478"/>
          <ac:picMkLst>
            <pc:docMk/>
            <pc:sldMk cId="2521719774" sldId="980"/>
            <ac:picMk id="3" creationId="{727422D5-C8BF-4CD0-AC85-CFFC1FC31FC1}"/>
          </ac:picMkLst>
        </pc:picChg>
        <pc:picChg chg="add mod">
          <ac:chgData name="LI, Shell X [Alumni]" userId="84b377f2-923a-4003-b3ab-7f769d726d3a" providerId="ADAL" clId="{3784E78D-2046-4BF2-A59D-C335905DBAF2}" dt="2024-02-13T14:27:28.243" v="1318" actId="1076"/>
          <ac:picMkLst>
            <pc:docMk/>
            <pc:sldMk cId="2521719774" sldId="980"/>
            <ac:picMk id="4" creationId="{9A0B7603-3038-9CE8-960A-71FA73925ED6}"/>
          </ac:picMkLst>
        </pc:picChg>
        <pc:picChg chg="del">
          <ac:chgData name="LI, Shell X [Alumni]" userId="84b377f2-923a-4003-b3ab-7f769d726d3a" providerId="ADAL" clId="{3784E78D-2046-4BF2-A59D-C335905DBAF2}" dt="2024-02-13T14:24:14.348" v="1040" actId="478"/>
          <ac:picMkLst>
            <pc:docMk/>
            <pc:sldMk cId="2521719774" sldId="980"/>
            <ac:picMk id="8" creationId="{8A0D282F-22D2-8892-821B-1E2E97C10649}"/>
          </ac:picMkLst>
        </pc:picChg>
        <pc:picChg chg="del">
          <ac:chgData name="LI, Shell X [Alumni]" userId="84b377f2-923a-4003-b3ab-7f769d726d3a" providerId="ADAL" clId="{3784E78D-2046-4BF2-A59D-C335905DBAF2}" dt="2024-02-13T14:24:14.811" v="1041" actId="478"/>
          <ac:picMkLst>
            <pc:docMk/>
            <pc:sldMk cId="2521719774" sldId="980"/>
            <ac:picMk id="9" creationId="{5034D80F-ED18-0BAE-8F22-9785A85FB6B9}"/>
          </ac:picMkLst>
        </pc:picChg>
      </pc:sldChg>
      <pc:sldChg chg="addSp delSp modSp add mod">
        <pc:chgData name="LI, Shell X [Alumni]" userId="84b377f2-923a-4003-b3ab-7f769d726d3a" providerId="ADAL" clId="{3784E78D-2046-4BF2-A59D-C335905DBAF2}" dt="2024-02-13T14:39:59.113" v="1371" actId="20577"/>
        <pc:sldMkLst>
          <pc:docMk/>
          <pc:sldMk cId="3820264062" sldId="981"/>
        </pc:sldMkLst>
        <pc:spChg chg="del">
          <ac:chgData name="LI, Shell X [Alumni]" userId="84b377f2-923a-4003-b3ab-7f769d726d3a" providerId="ADAL" clId="{3784E78D-2046-4BF2-A59D-C335905DBAF2}" dt="2024-02-13T14:37:17.075" v="1345" actId="478"/>
          <ac:spMkLst>
            <pc:docMk/>
            <pc:sldMk cId="3820264062" sldId="981"/>
            <ac:spMk id="7" creationId="{123CC64A-DBFB-13CB-6936-5FC198268026}"/>
          </ac:spMkLst>
        </pc:spChg>
        <pc:spChg chg="add mod">
          <ac:chgData name="LI, Shell X [Alumni]" userId="84b377f2-923a-4003-b3ab-7f769d726d3a" providerId="ADAL" clId="{3784E78D-2046-4BF2-A59D-C335905DBAF2}" dt="2024-02-13T14:39:59.113" v="1371" actId="20577"/>
          <ac:spMkLst>
            <pc:docMk/>
            <pc:sldMk cId="3820264062" sldId="981"/>
            <ac:spMk id="9" creationId="{552DA22F-C14E-C62A-C4D7-06770EA46CE1}"/>
          </ac:spMkLst>
        </pc:spChg>
        <pc:spChg chg="mod">
          <ac:chgData name="LI, Shell X [Alumni]" userId="84b377f2-923a-4003-b3ab-7f769d726d3a" providerId="ADAL" clId="{3784E78D-2046-4BF2-A59D-C335905DBAF2}" dt="2024-02-13T14:39:45.739" v="1356" actId="1076"/>
          <ac:spMkLst>
            <pc:docMk/>
            <pc:sldMk cId="3820264062" sldId="981"/>
            <ac:spMk id="18" creationId="{4C9D3472-0EA3-CF5A-52C8-CB8E723CBA4F}"/>
          </ac:spMkLst>
        </pc:spChg>
        <pc:picChg chg="del">
          <ac:chgData name="LI, Shell X [Alumni]" userId="84b377f2-923a-4003-b3ab-7f769d726d3a" providerId="ADAL" clId="{3784E78D-2046-4BF2-A59D-C335905DBAF2}" dt="2024-02-13T14:37:17.514" v="1346" actId="478"/>
          <ac:picMkLst>
            <pc:docMk/>
            <pc:sldMk cId="3820264062" sldId="981"/>
            <ac:picMk id="4" creationId="{241E879C-C475-6C1C-FBEB-EB10D17EC121}"/>
          </ac:picMkLst>
        </pc:picChg>
        <pc:picChg chg="add mod">
          <ac:chgData name="LI, Shell X [Alumni]" userId="84b377f2-923a-4003-b3ab-7f769d726d3a" providerId="ADAL" clId="{3784E78D-2046-4BF2-A59D-C335905DBAF2}" dt="2024-02-13T14:37:22.283" v="1349" actId="1076"/>
          <ac:picMkLst>
            <pc:docMk/>
            <pc:sldMk cId="3820264062" sldId="981"/>
            <ac:picMk id="5" creationId="{890F4C5F-888B-4D96-AA35-A962530E355B}"/>
          </ac:picMkLst>
        </pc:picChg>
        <pc:picChg chg="add mod">
          <ac:chgData name="LI, Shell X [Alumni]" userId="84b377f2-923a-4003-b3ab-7f769d726d3a" providerId="ADAL" clId="{3784E78D-2046-4BF2-A59D-C335905DBAF2}" dt="2024-02-13T14:37:58.585" v="1355" actId="1036"/>
          <ac:picMkLst>
            <pc:docMk/>
            <pc:sldMk cId="3820264062" sldId="981"/>
            <ac:picMk id="8" creationId="{51B65CBB-500B-5053-C25A-87E10490CE73}"/>
          </ac:picMkLst>
        </pc:picChg>
      </pc:sldChg>
      <pc:sldChg chg="delSp modSp add mod ord">
        <pc:chgData name="LI, Shell X [Alumni]" userId="84b377f2-923a-4003-b3ab-7f769d726d3a" providerId="ADAL" clId="{3784E78D-2046-4BF2-A59D-C335905DBAF2}" dt="2024-02-13T14:43:40.387" v="1774"/>
        <pc:sldMkLst>
          <pc:docMk/>
          <pc:sldMk cId="638550323" sldId="982"/>
        </pc:sldMkLst>
        <pc:spChg chg="del">
          <ac:chgData name="LI, Shell X [Alumni]" userId="84b377f2-923a-4003-b3ab-7f769d726d3a" providerId="ADAL" clId="{3784E78D-2046-4BF2-A59D-C335905DBAF2}" dt="2024-02-13T14:40:57.842" v="1391" actId="478"/>
          <ac:spMkLst>
            <pc:docMk/>
            <pc:sldMk cId="638550323" sldId="982"/>
            <ac:spMk id="3" creationId="{394746F9-E181-7642-3E63-F7348D94F825}"/>
          </ac:spMkLst>
        </pc:spChg>
        <pc:picChg chg="mod">
          <ac:chgData name="LI, Shell X [Alumni]" userId="84b377f2-923a-4003-b3ab-7f769d726d3a" providerId="ADAL" clId="{3784E78D-2046-4BF2-A59D-C335905DBAF2}" dt="2024-02-13T14:40:59.733" v="1392" actId="1076"/>
          <ac:picMkLst>
            <pc:docMk/>
            <pc:sldMk cId="638550323" sldId="982"/>
            <ac:picMk id="107" creationId="{63FF7EA3-0643-F07A-0849-9181028DF603}"/>
          </ac:picMkLst>
        </pc:picChg>
      </pc:sldChg>
    </pc:docChg>
  </pc:docChgLst>
  <pc:docChgLst>
    <pc:chgData name="LI, Shell X [Alumni]" userId="84b377f2-923a-4003-b3ab-7f769d726d3a" providerId="ADAL" clId="{6D6C8E39-1230-4CAB-8E0F-C14EC47DDD9C}"/>
    <pc:docChg chg="custSel addSld delSld modSld sldOrd">
      <pc:chgData name="LI, Shell X [Alumni]" userId="84b377f2-923a-4003-b3ab-7f769d726d3a" providerId="ADAL" clId="{6D6C8E39-1230-4CAB-8E0F-C14EC47DDD9C}" dt="2023-04-24T04:43:54.125" v="221" actId="5793"/>
      <pc:docMkLst>
        <pc:docMk/>
      </pc:docMkLst>
      <pc:sldChg chg="modSp">
        <pc:chgData name="LI, Shell X [Alumni]" userId="84b377f2-923a-4003-b3ab-7f769d726d3a" providerId="ADAL" clId="{6D6C8E39-1230-4CAB-8E0F-C14EC47DDD9C}" dt="2023-04-24T01:00:59.591" v="6" actId="15"/>
        <pc:sldMkLst>
          <pc:docMk/>
          <pc:sldMk cId="2371597387" sldId="258"/>
        </pc:sldMkLst>
        <pc:spChg chg="mod">
          <ac:chgData name="LI, Shell X [Alumni]" userId="84b377f2-923a-4003-b3ab-7f769d726d3a" providerId="ADAL" clId="{6D6C8E39-1230-4CAB-8E0F-C14EC47DDD9C}" dt="2023-04-24T00:59:00.276" v="2" actId="20577"/>
          <ac:spMkLst>
            <pc:docMk/>
            <pc:sldMk cId="2371597387" sldId="258"/>
            <ac:spMk id="2" creationId="{00000000-0000-0000-0000-000000000000}"/>
          </ac:spMkLst>
        </pc:spChg>
        <pc:spChg chg="mod">
          <ac:chgData name="LI, Shell X [Alumni]" userId="84b377f2-923a-4003-b3ab-7f769d726d3a" providerId="ADAL" clId="{6D6C8E39-1230-4CAB-8E0F-C14EC47DDD9C}" dt="2023-04-24T01:00:59.591" v="6" actId="15"/>
          <ac:spMkLst>
            <pc:docMk/>
            <pc:sldMk cId="2371597387" sldId="258"/>
            <ac:spMk id="6" creationId="{F5F99F6A-3F57-40E3-A723-7331B0A13516}"/>
          </ac:spMkLst>
        </pc:spChg>
      </pc:sldChg>
      <pc:sldChg chg="modSp">
        <pc:chgData name="LI, Shell X [Alumni]" userId="84b377f2-923a-4003-b3ab-7f769d726d3a" providerId="ADAL" clId="{6D6C8E39-1230-4CAB-8E0F-C14EC47DDD9C}" dt="2023-04-24T00:58:47.990" v="1" actId="20577"/>
        <pc:sldMkLst>
          <pc:docMk/>
          <pc:sldMk cId="2226834581" sldId="361"/>
        </pc:sldMkLst>
        <pc:spChg chg="mod">
          <ac:chgData name="LI, Shell X [Alumni]" userId="84b377f2-923a-4003-b3ab-7f769d726d3a" providerId="ADAL" clId="{6D6C8E39-1230-4CAB-8E0F-C14EC47DDD9C}" dt="2023-04-24T00:58:47.990" v="1" actId="20577"/>
          <ac:spMkLst>
            <pc:docMk/>
            <pc:sldMk cId="2226834581" sldId="361"/>
            <ac:spMk id="2" creationId="{00000000-0000-0000-0000-000000000000}"/>
          </ac:spMkLst>
        </pc:spChg>
        <pc:spChg chg="mod">
          <ac:chgData name="LI, Shell X [Alumni]" userId="84b377f2-923a-4003-b3ab-7f769d726d3a" providerId="ADAL" clId="{6D6C8E39-1230-4CAB-8E0F-C14EC47DDD9C}" dt="2023-04-24T00:58:39.172" v="0" actId="20577"/>
          <ac:spMkLst>
            <pc:docMk/>
            <pc:sldMk cId="2226834581" sldId="361"/>
            <ac:spMk id="5" creationId="{D0CBEFA3-0AE3-4264-85FF-C9A966580A8D}"/>
          </ac:spMkLst>
        </pc:spChg>
      </pc:sldChg>
      <pc:sldChg chg="addSp delSp modSp ord delAnim modAnim modNotesTx">
        <pc:chgData name="LI, Shell X [Alumni]" userId="84b377f2-923a-4003-b3ab-7f769d726d3a" providerId="ADAL" clId="{6D6C8E39-1230-4CAB-8E0F-C14EC47DDD9C}" dt="2023-04-24T04:43:54.125" v="221" actId="5793"/>
        <pc:sldMkLst>
          <pc:docMk/>
          <pc:sldMk cId="2440077974" sldId="403"/>
        </pc:sldMkLst>
        <pc:spChg chg="mod">
          <ac:chgData name="LI, Shell X [Alumni]" userId="84b377f2-923a-4003-b3ab-7f769d726d3a" providerId="ADAL" clId="{6D6C8E39-1230-4CAB-8E0F-C14EC47DDD9C}" dt="2023-04-24T04:40:57.231" v="189" actId="20577"/>
          <ac:spMkLst>
            <pc:docMk/>
            <pc:sldMk cId="2440077974" sldId="403"/>
            <ac:spMk id="2" creationId="{00000000-0000-0000-0000-000000000000}"/>
          </ac:spMkLst>
        </pc:spChg>
        <pc:spChg chg="del">
          <ac:chgData name="LI, Shell X [Alumni]" userId="84b377f2-923a-4003-b3ab-7f769d726d3a" providerId="ADAL" clId="{6D6C8E39-1230-4CAB-8E0F-C14EC47DDD9C}" dt="2023-04-24T04:39:00.275" v="127" actId="478"/>
          <ac:spMkLst>
            <pc:docMk/>
            <pc:sldMk cId="2440077974" sldId="403"/>
            <ac:spMk id="5" creationId="{77E0A9DA-1876-430A-8E19-A0E7BA1127F7}"/>
          </ac:spMkLst>
        </pc:spChg>
        <pc:spChg chg="del">
          <ac:chgData name="LI, Shell X [Alumni]" userId="84b377f2-923a-4003-b3ab-7f769d726d3a" providerId="ADAL" clId="{6D6C8E39-1230-4CAB-8E0F-C14EC47DDD9C}" dt="2023-04-24T04:39:00.275" v="127" actId="478"/>
          <ac:spMkLst>
            <pc:docMk/>
            <pc:sldMk cId="2440077974" sldId="403"/>
            <ac:spMk id="8" creationId="{A7505AB1-D468-4561-87CE-FB8395354F37}"/>
          </ac:spMkLst>
        </pc:spChg>
        <pc:spChg chg="add mod">
          <ac:chgData name="LI, Shell X [Alumni]" userId="84b377f2-923a-4003-b3ab-7f769d726d3a" providerId="ADAL" clId="{6D6C8E39-1230-4CAB-8E0F-C14EC47DDD9C}" dt="2023-04-24T04:39:23.211" v="175" actId="20577"/>
          <ac:spMkLst>
            <pc:docMk/>
            <pc:sldMk cId="2440077974" sldId="403"/>
            <ac:spMk id="10" creationId="{40065501-2715-4A3F-9479-D0AF935FC7ED}"/>
          </ac:spMkLst>
        </pc:spChg>
        <pc:spChg chg="add del mod">
          <ac:chgData name="LI, Shell X [Alumni]" userId="84b377f2-923a-4003-b3ab-7f769d726d3a" providerId="ADAL" clId="{6D6C8E39-1230-4CAB-8E0F-C14EC47DDD9C}" dt="2023-04-24T04:43:21.092" v="210" actId="478"/>
          <ac:spMkLst>
            <pc:docMk/>
            <pc:sldMk cId="2440077974" sldId="403"/>
            <ac:spMk id="11" creationId="{4D06C292-EF30-4827-A471-C2C1DBD81B35}"/>
          </ac:spMkLst>
        </pc:spChg>
        <pc:spChg chg="del">
          <ac:chgData name="LI, Shell X [Alumni]" userId="84b377f2-923a-4003-b3ab-7f769d726d3a" providerId="ADAL" clId="{6D6C8E39-1230-4CAB-8E0F-C14EC47DDD9C}" dt="2023-04-24T04:39:00.275" v="127" actId="478"/>
          <ac:spMkLst>
            <pc:docMk/>
            <pc:sldMk cId="2440077974" sldId="403"/>
            <ac:spMk id="17" creationId="{E45466E2-93EE-4801-A9D7-17AC1C3185DD}"/>
          </ac:spMkLst>
        </pc:spChg>
        <pc:spChg chg="del">
          <ac:chgData name="LI, Shell X [Alumni]" userId="84b377f2-923a-4003-b3ab-7f769d726d3a" providerId="ADAL" clId="{6D6C8E39-1230-4CAB-8E0F-C14EC47DDD9C}" dt="2023-04-24T04:39:00.275" v="127" actId="478"/>
          <ac:spMkLst>
            <pc:docMk/>
            <pc:sldMk cId="2440077974" sldId="403"/>
            <ac:spMk id="18" creationId="{0F576E88-D449-414E-A205-83FF87526356}"/>
          </ac:spMkLst>
        </pc:spChg>
        <pc:spChg chg="add mod">
          <ac:chgData name="LI, Shell X [Alumni]" userId="84b377f2-923a-4003-b3ab-7f769d726d3a" providerId="ADAL" clId="{6D6C8E39-1230-4CAB-8E0F-C14EC47DDD9C}" dt="2023-04-24T04:43:47.980" v="215" actId="5793"/>
          <ac:spMkLst>
            <pc:docMk/>
            <pc:sldMk cId="2440077974" sldId="403"/>
            <ac:spMk id="23" creationId="{AE57D236-DA7F-4525-9003-AA43C20C0CAD}"/>
          </ac:spMkLst>
        </pc:spChg>
        <pc:spChg chg="add mod">
          <ac:chgData name="LI, Shell X [Alumni]" userId="84b377f2-923a-4003-b3ab-7f769d726d3a" providerId="ADAL" clId="{6D6C8E39-1230-4CAB-8E0F-C14EC47DDD9C}" dt="2023-04-24T04:43:49.113" v="216" actId="5793"/>
          <ac:spMkLst>
            <pc:docMk/>
            <pc:sldMk cId="2440077974" sldId="403"/>
            <ac:spMk id="25" creationId="{50760363-B918-4F55-B06B-289AFACCCD6C}"/>
          </ac:spMkLst>
        </pc:spChg>
        <pc:spChg chg="add mod">
          <ac:chgData name="LI, Shell X [Alumni]" userId="84b377f2-923a-4003-b3ab-7f769d726d3a" providerId="ADAL" clId="{6D6C8E39-1230-4CAB-8E0F-C14EC47DDD9C}" dt="2023-04-24T04:43:50.278" v="217" actId="5793"/>
          <ac:spMkLst>
            <pc:docMk/>
            <pc:sldMk cId="2440077974" sldId="403"/>
            <ac:spMk id="26" creationId="{67600BC4-A031-4B30-AA59-CE713203083D}"/>
          </ac:spMkLst>
        </pc:spChg>
        <pc:spChg chg="add mod">
          <ac:chgData name="LI, Shell X [Alumni]" userId="84b377f2-923a-4003-b3ab-7f769d726d3a" providerId="ADAL" clId="{6D6C8E39-1230-4CAB-8E0F-C14EC47DDD9C}" dt="2023-04-24T04:43:51.446" v="218" actId="5793"/>
          <ac:spMkLst>
            <pc:docMk/>
            <pc:sldMk cId="2440077974" sldId="403"/>
            <ac:spMk id="28" creationId="{69CE8F5F-CF3C-4915-B405-6DF1E3F7FCA9}"/>
          </ac:spMkLst>
        </pc:spChg>
        <pc:spChg chg="add mod">
          <ac:chgData name="LI, Shell X [Alumni]" userId="84b377f2-923a-4003-b3ab-7f769d726d3a" providerId="ADAL" clId="{6D6C8E39-1230-4CAB-8E0F-C14EC47DDD9C}" dt="2023-04-24T04:43:52.336" v="219" actId="5793"/>
          <ac:spMkLst>
            <pc:docMk/>
            <pc:sldMk cId="2440077974" sldId="403"/>
            <ac:spMk id="30" creationId="{DF3CA38A-552B-4C81-8C66-5EBC273E94F8}"/>
          </ac:spMkLst>
        </pc:spChg>
        <pc:spChg chg="add mod">
          <ac:chgData name="LI, Shell X [Alumni]" userId="84b377f2-923a-4003-b3ab-7f769d726d3a" providerId="ADAL" clId="{6D6C8E39-1230-4CAB-8E0F-C14EC47DDD9C}" dt="2023-04-24T04:43:53.325" v="220" actId="5793"/>
          <ac:spMkLst>
            <pc:docMk/>
            <pc:sldMk cId="2440077974" sldId="403"/>
            <ac:spMk id="33" creationId="{CFDBE700-29E4-48DC-8C4D-2A405A0C5F1E}"/>
          </ac:spMkLst>
        </pc:spChg>
        <pc:spChg chg="add mod">
          <ac:chgData name="LI, Shell X [Alumni]" userId="84b377f2-923a-4003-b3ab-7f769d726d3a" providerId="ADAL" clId="{6D6C8E39-1230-4CAB-8E0F-C14EC47DDD9C}" dt="2023-04-24T04:43:54.125" v="221" actId="5793"/>
          <ac:spMkLst>
            <pc:docMk/>
            <pc:sldMk cId="2440077974" sldId="403"/>
            <ac:spMk id="34" creationId="{8FF4E0C1-7A8B-43BE-99C2-10A55B1264B5}"/>
          </ac:spMkLst>
        </pc:spChg>
        <pc:picChg chg="del">
          <ac:chgData name="LI, Shell X [Alumni]" userId="84b377f2-923a-4003-b3ab-7f769d726d3a" providerId="ADAL" clId="{6D6C8E39-1230-4CAB-8E0F-C14EC47DDD9C}" dt="2023-04-24T04:39:00.275" v="127" actId="478"/>
          <ac:picMkLst>
            <pc:docMk/>
            <pc:sldMk cId="2440077974" sldId="403"/>
            <ac:picMk id="3" creationId="{A57A2448-2305-4C7B-9FDC-8C2CBA933B45}"/>
          </ac:picMkLst>
        </pc:picChg>
        <pc:picChg chg="add del">
          <ac:chgData name="LI, Shell X [Alumni]" userId="84b377f2-923a-4003-b3ab-7f769d726d3a" providerId="ADAL" clId="{6D6C8E39-1230-4CAB-8E0F-C14EC47DDD9C}" dt="2023-04-24T04:42:48.913" v="207"/>
          <ac:picMkLst>
            <pc:docMk/>
            <pc:sldMk cId="2440077974" sldId="403"/>
            <ac:picMk id="12" creationId="{BF516646-5A1A-4207-B76C-A696881FDE81}"/>
          </ac:picMkLst>
        </pc:picChg>
        <pc:picChg chg="add del mod">
          <ac:chgData name="LI, Shell X [Alumni]" userId="84b377f2-923a-4003-b3ab-7f769d726d3a" providerId="ADAL" clId="{6D6C8E39-1230-4CAB-8E0F-C14EC47DDD9C}" dt="2023-04-24T04:43:21.092" v="210" actId="478"/>
          <ac:picMkLst>
            <pc:docMk/>
            <pc:sldMk cId="2440077974" sldId="403"/>
            <ac:picMk id="13" creationId="{03B7A29A-8437-4FD9-8610-8D39DB655815}"/>
          </ac:picMkLst>
        </pc:picChg>
        <pc:picChg chg="add del mod">
          <ac:chgData name="LI, Shell X [Alumni]" userId="84b377f2-923a-4003-b3ab-7f769d726d3a" providerId="ADAL" clId="{6D6C8E39-1230-4CAB-8E0F-C14EC47DDD9C}" dt="2023-04-24T04:43:21.092" v="210" actId="478"/>
          <ac:picMkLst>
            <pc:docMk/>
            <pc:sldMk cId="2440077974" sldId="403"/>
            <ac:picMk id="14" creationId="{A993DC03-1131-4F22-B341-6BB1FCCE10FE}"/>
          </ac:picMkLst>
        </pc:picChg>
        <pc:picChg chg="add del mod">
          <ac:chgData name="LI, Shell X [Alumni]" userId="84b377f2-923a-4003-b3ab-7f769d726d3a" providerId="ADAL" clId="{6D6C8E39-1230-4CAB-8E0F-C14EC47DDD9C}" dt="2023-04-24T04:43:21.092" v="210" actId="478"/>
          <ac:picMkLst>
            <pc:docMk/>
            <pc:sldMk cId="2440077974" sldId="403"/>
            <ac:picMk id="15" creationId="{CB08B850-8FC2-4EB6-9614-3060A0393EF7}"/>
          </ac:picMkLst>
        </pc:picChg>
        <pc:picChg chg="add del mod">
          <ac:chgData name="LI, Shell X [Alumni]" userId="84b377f2-923a-4003-b3ab-7f769d726d3a" providerId="ADAL" clId="{6D6C8E39-1230-4CAB-8E0F-C14EC47DDD9C}" dt="2023-04-24T04:43:21.092" v="210" actId="478"/>
          <ac:picMkLst>
            <pc:docMk/>
            <pc:sldMk cId="2440077974" sldId="403"/>
            <ac:picMk id="16" creationId="{5138CEAB-3FE9-441B-A575-CBAAE67458F4}"/>
          </ac:picMkLst>
        </pc:picChg>
        <pc:picChg chg="add del mod">
          <ac:chgData name="LI, Shell X [Alumni]" userId="84b377f2-923a-4003-b3ab-7f769d726d3a" providerId="ADAL" clId="{6D6C8E39-1230-4CAB-8E0F-C14EC47DDD9C}" dt="2023-04-24T04:43:21.092" v="210" actId="478"/>
          <ac:picMkLst>
            <pc:docMk/>
            <pc:sldMk cId="2440077974" sldId="403"/>
            <ac:picMk id="19" creationId="{99E7A711-BDCC-4872-B600-4927A051BCCE}"/>
          </ac:picMkLst>
        </pc:picChg>
        <pc:picChg chg="add del mod">
          <ac:chgData name="LI, Shell X [Alumni]" userId="84b377f2-923a-4003-b3ab-7f769d726d3a" providerId="ADAL" clId="{6D6C8E39-1230-4CAB-8E0F-C14EC47DDD9C}" dt="2023-04-24T04:43:21.092" v="210" actId="478"/>
          <ac:picMkLst>
            <pc:docMk/>
            <pc:sldMk cId="2440077974" sldId="403"/>
            <ac:picMk id="20" creationId="{3CC0E393-27D8-4C54-BC20-73A5EE0FE4FB}"/>
          </ac:picMkLst>
        </pc:picChg>
        <pc:picChg chg="add del mod">
          <ac:chgData name="LI, Shell X [Alumni]" userId="84b377f2-923a-4003-b3ab-7f769d726d3a" providerId="ADAL" clId="{6D6C8E39-1230-4CAB-8E0F-C14EC47DDD9C}" dt="2023-04-24T04:43:21.092" v="210" actId="478"/>
          <ac:picMkLst>
            <pc:docMk/>
            <pc:sldMk cId="2440077974" sldId="403"/>
            <ac:picMk id="21" creationId="{5982F2F0-5038-4FC9-A83C-5DC731D2FFBF}"/>
          </ac:picMkLst>
        </pc:picChg>
        <pc:picChg chg="add mod">
          <ac:chgData name="LI, Shell X [Alumni]" userId="84b377f2-923a-4003-b3ab-7f769d726d3a" providerId="ADAL" clId="{6D6C8E39-1230-4CAB-8E0F-C14EC47DDD9C}" dt="2023-04-24T04:43:28.274" v="213" actId="1076"/>
          <ac:picMkLst>
            <pc:docMk/>
            <pc:sldMk cId="2440077974" sldId="403"/>
            <ac:picMk id="22" creationId="{27A7A4A7-DC97-4FAF-807F-D8E6A03ABFD9}"/>
          </ac:picMkLst>
        </pc:picChg>
        <pc:picChg chg="add mod">
          <ac:chgData name="LI, Shell X [Alumni]" userId="84b377f2-923a-4003-b3ab-7f769d726d3a" providerId="ADAL" clId="{6D6C8E39-1230-4CAB-8E0F-C14EC47DDD9C}" dt="2023-04-24T04:43:28.274" v="213" actId="1076"/>
          <ac:picMkLst>
            <pc:docMk/>
            <pc:sldMk cId="2440077974" sldId="403"/>
            <ac:picMk id="24" creationId="{FEAD0329-570E-4AF5-84BE-0350C44D5F10}"/>
          </ac:picMkLst>
        </pc:picChg>
        <pc:picChg chg="add mod">
          <ac:chgData name="LI, Shell X [Alumni]" userId="84b377f2-923a-4003-b3ab-7f769d726d3a" providerId="ADAL" clId="{6D6C8E39-1230-4CAB-8E0F-C14EC47DDD9C}" dt="2023-04-24T04:43:28.274" v="213" actId="1076"/>
          <ac:picMkLst>
            <pc:docMk/>
            <pc:sldMk cId="2440077974" sldId="403"/>
            <ac:picMk id="27" creationId="{40B0652F-5FF0-43D7-B5B2-2E79A291DBEE}"/>
          </ac:picMkLst>
        </pc:picChg>
        <pc:picChg chg="add mod">
          <ac:chgData name="LI, Shell X [Alumni]" userId="84b377f2-923a-4003-b3ab-7f769d726d3a" providerId="ADAL" clId="{6D6C8E39-1230-4CAB-8E0F-C14EC47DDD9C}" dt="2023-04-24T04:43:28.274" v="213" actId="1076"/>
          <ac:picMkLst>
            <pc:docMk/>
            <pc:sldMk cId="2440077974" sldId="403"/>
            <ac:picMk id="29" creationId="{EFC6B6B9-1F84-4A89-81D1-F9DD93EE139D}"/>
          </ac:picMkLst>
        </pc:picChg>
        <pc:picChg chg="add mod">
          <ac:chgData name="LI, Shell X [Alumni]" userId="84b377f2-923a-4003-b3ab-7f769d726d3a" providerId="ADAL" clId="{6D6C8E39-1230-4CAB-8E0F-C14EC47DDD9C}" dt="2023-04-24T04:43:28.274" v="213" actId="1076"/>
          <ac:picMkLst>
            <pc:docMk/>
            <pc:sldMk cId="2440077974" sldId="403"/>
            <ac:picMk id="31" creationId="{C111274D-DDA5-461E-84A9-4CA857B36DC4}"/>
          </ac:picMkLst>
        </pc:picChg>
        <pc:picChg chg="add mod">
          <ac:chgData name="LI, Shell X [Alumni]" userId="84b377f2-923a-4003-b3ab-7f769d726d3a" providerId="ADAL" clId="{6D6C8E39-1230-4CAB-8E0F-C14EC47DDD9C}" dt="2023-04-24T04:43:28.274" v="213" actId="1076"/>
          <ac:picMkLst>
            <pc:docMk/>
            <pc:sldMk cId="2440077974" sldId="403"/>
            <ac:picMk id="32" creationId="{A1B27D34-D94F-48D5-BC6D-7CF575505D7A}"/>
          </ac:picMkLst>
        </pc:picChg>
        <pc:picChg chg="add mod">
          <ac:chgData name="LI, Shell X [Alumni]" userId="84b377f2-923a-4003-b3ab-7f769d726d3a" providerId="ADAL" clId="{6D6C8E39-1230-4CAB-8E0F-C14EC47DDD9C}" dt="2023-04-24T04:43:28.274" v="213" actId="1076"/>
          <ac:picMkLst>
            <pc:docMk/>
            <pc:sldMk cId="2440077974" sldId="403"/>
            <ac:picMk id="35" creationId="{F4DE5831-688B-488E-88F7-D0B4BDB21752}"/>
          </ac:picMkLst>
        </pc:picChg>
        <pc:picChg chg="del mod">
          <ac:chgData name="LI, Shell X [Alumni]" userId="84b377f2-923a-4003-b3ab-7f769d726d3a" providerId="ADAL" clId="{6D6C8E39-1230-4CAB-8E0F-C14EC47DDD9C}" dt="2023-04-24T04:39:00.275" v="127" actId="478"/>
          <ac:picMkLst>
            <pc:docMk/>
            <pc:sldMk cId="2440077974" sldId="403"/>
            <ac:picMk id="1026" creationId="{E123F50F-693F-4DCC-9E2A-A3EE9A66B17B}"/>
          </ac:picMkLst>
        </pc:picChg>
      </pc:sldChg>
      <pc:sldChg chg="modSp">
        <pc:chgData name="LI, Shell X [Alumni]" userId="84b377f2-923a-4003-b3ab-7f769d726d3a" providerId="ADAL" clId="{6D6C8E39-1230-4CAB-8E0F-C14EC47DDD9C}" dt="2023-04-24T01:01:55.118" v="15" actId="1036"/>
        <pc:sldMkLst>
          <pc:docMk/>
          <pc:sldMk cId="1726890577" sldId="404"/>
        </pc:sldMkLst>
        <pc:spChg chg="mod">
          <ac:chgData name="LI, Shell X [Alumni]" userId="84b377f2-923a-4003-b3ab-7f769d726d3a" providerId="ADAL" clId="{6D6C8E39-1230-4CAB-8E0F-C14EC47DDD9C}" dt="2023-04-24T01:01:55.118" v="15" actId="1036"/>
          <ac:spMkLst>
            <pc:docMk/>
            <pc:sldMk cId="1726890577" sldId="404"/>
            <ac:spMk id="2" creationId="{00000000-0000-0000-0000-000000000000}"/>
          </ac:spMkLst>
        </pc:spChg>
      </pc:sldChg>
      <pc:sldChg chg="modSp">
        <pc:chgData name="LI, Shell X [Alumni]" userId="84b377f2-923a-4003-b3ab-7f769d726d3a" providerId="ADAL" clId="{6D6C8E39-1230-4CAB-8E0F-C14EC47DDD9C}" dt="2023-04-24T01:01:59.517" v="18" actId="1035"/>
        <pc:sldMkLst>
          <pc:docMk/>
          <pc:sldMk cId="3701641729" sldId="405"/>
        </pc:sldMkLst>
        <pc:spChg chg="mod">
          <ac:chgData name="LI, Shell X [Alumni]" userId="84b377f2-923a-4003-b3ab-7f769d726d3a" providerId="ADAL" clId="{6D6C8E39-1230-4CAB-8E0F-C14EC47DDD9C}" dt="2023-04-24T01:01:59.517" v="18" actId="1035"/>
          <ac:spMkLst>
            <pc:docMk/>
            <pc:sldMk cId="3701641729" sldId="405"/>
            <ac:spMk id="2" creationId="{00000000-0000-0000-0000-000000000000}"/>
          </ac:spMkLst>
        </pc:spChg>
      </pc:sldChg>
      <pc:sldChg chg="modSp">
        <pc:chgData name="LI, Shell X [Alumni]" userId="84b377f2-923a-4003-b3ab-7f769d726d3a" providerId="ADAL" clId="{6D6C8E39-1230-4CAB-8E0F-C14EC47DDD9C}" dt="2023-04-24T01:02:04.623" v="19" actId="1076"/>
        <pc:sldMkLst>
          <pc:docMk/>
          <pc:sldMk cId="821509946" sldId="406"/>
        </pc:sldMkLst>
        <pc:spChg chg="mod">
          <ac:chgData name="LI, Shell X [Alumni]" userId="84b377f2-923a-4003-b3ab-7f769d726d3a" providerId="ADAL" clId="{6D6C8E39-1230-4CAB-8E0F-C14EC47DDD9C}" dt="2023-04-24T01:02:04.623" v="19" actId="1076"/>
          <ac:spMkLst>
            <pc:docMk/>
            <pc:sldMk cId="821509946" sldId="406"/>
            <ac:spMk id="2" creationId="{00000000-0000-0000-0000-000000000000}"/>
          </ac:spMkLst>
        </pc:spChg>
      </pc:sldChg>
      <pc:sldChg chg="modSp">
        <pc:chgData name="LI, Shell X [Alumni]" userId="84b377f2-923a-4003-b3ab-7f769d726d3a" providerId="ADAL" clId="{6D6C8E39-1230-4CAB-8E0F-C14EC47DDD9C}" dt="2023-04-24T01:02:08.546" v="20" actId="1076"/>
        <pc:sldMkLst>
          <pc:docMk/>
          <pc:sldMk cId="3920046398" sldId="407"/>
        </pc:sldMkLst>
        <pc:spChg chg="mod">
          <ac:chgData name="LI, Shell X [Alumni]" userId="84b377f2-923a-4003-b3ab-7f769d726d3a" providerId="ADAL" clId="{6D6C8E39-1230-4CAB-8E0F-C14EC47DDD9C}" dt="2023-04-24T01:02:08.546" v="20" actId="1076"/>
          <ac:spMkLst>
            <pc:docMk/>
            <pc:sldMk cId="3920046398" sldId="407"/>
            <ac:spMk id="2" creationId="{00000000-0000-0000-0000-000000000000}"/>
          </ac:spMkLst>
        </pc:spChg>
      </pc:sldChg>
      <pc:sldChg chg="modSp">
        <pc:chgData name="LI, Shell X [Alumni]" userId="84b377f2-923a-4003-b3ab-7f769d726d3a" providerId="ADAL" clId="{6D6C8E39-1230-4CAB-8E0F-C14EC47DDD9C}" dt="2023-04-24T01:02:12.946" v="21" actId="1076"/>
        <pc:sldMkLst>
          <pc:docMk/>
          <pc:sldMk cId="925183421" sldId="408"/>
        </pc:sldMkLst>
        <pc:spChg chg="mod">
          <ac:chgData name="LI, Shell X [Alumni]" userId="84b377f2-923a-4003-b3ab-7f769d726d3a" providerId="ADAL" clId="{6D6C8E39-1230-4CAB-8E0F-C14EC47DDD9C}" dt="2023-04-24T01:02:12.946" v="21" actId="1076"/>
          <ac:spMkLst>
            <pc:docMk/>
            <pc:sldMk cId="925183421" sldId="408"/>
            <ac:spMk id="2" creationId="{00000000-0000-0000-0000-000000000000}"/>
          </ac:spMkLst>
        </pc:spChg>
      </pc:sldChg>
      <pc:sldChg chg="modSp">
        <pc:chgData name="LI, Shell X [Alumni]" userId="84b377f2-923a-4003-b3ab-7f769d726d3a" providerId="ADAL" clId="{6D6C8E39-1230-4CAB-8E0F-C14EC47DDD9C}" dt="2023-04-24T01:01:47.252" v="10" actId="1076"/>
        <pc:sldMkLst>
          <pc:docMk/>
          <pc:sldMk cId="1591717982" sldId="427"/>
        </pc:sldMkLst>
        <pc:spChg chg="mod">
          <ac:chgData name="LI, Shell X [Alumni]" userId="84b377f2-923a-4003-b3ab-7f769d726d3a" providerId="ADAL" clId="{6D6C8E39-1230-4CAB-8E0F-C14EC47DDD9C}" dt="2023-04-24T01:01:47.252" v="10" actId="1076"/>
          <ac:spMkLst>
            <pc:docMk/>
            <pc:sldMk cId="1591717982" sldId="427"/>
            <ac:spMk id="2" creationId="{00000000-0000-0000-0000-000000000000}"/>
          </ac:spMkLst>
        </pc:spChg>
      </pc:sldChg>
      <pc:sldChg chg="modSp">
        <pc:chgData name="LI, Shell X [Alumni]" userId="84b377f2-923a-4003-b3ab-7f769d726d3a" providerId="ADAL" clId="{6D6C8E39-1230-4CAB-8E0F-C14EC47DDD9C}" dt="2023-04-24T03:35:55.610" v="118" actId="1076"/>
        <pc:sldMkLst>
          <pc:docMk/>
          <pc:sldMk cId="3812489327" sldId="471"/>
        </pc:sldMkLst>
        <pc:spChg chg="mod">
          <ac:chgData name="LI, Shell X [Alumni]" userId="84b377f2-923a-4003-b3ab-7f769d726d3a" providerId="ADAL" clId="{6D6C8E39-1230-4CAB-8E0F-C14EC47DDD9C}" dt="2023-04-24T03:35:55.610" v="118" actId="1076"/>
          <ac:spMkLst>
            <pc:docMk/>
            <pc:sldMk cId="3812489327" sldId="471"/>
            <ac:spMk id="19" creationId="{1047BA9E-0D84-423D-B123-F7E1DBEB11EB}"/>
          </ac:spMkLst>
        </pc:spChg>
      </pc:sldChg>
      <pc:sldChg chg="modSp">
        <pc:chgData name="LI, Shell X [Alumni]" userId="84b377f2-923a-4003-b3ab-7f769d726d3a" providerId="ADAL" clId="{6D6C8E39-1230-4CAB-8E0F-C14EC47DDD9C}" dt="2023-04-24T03:37:00.111" v="123" actId="404"/>
        <pc:sldMkLst>
          <pc:docMk/>
          <pc:sldMk cId="3527604088" sldId="473"/>
        </pc:sldMkLst>
        <pc:spChg chg="mod">
          <ac:chgData name="LI, Shell X [Alumni]" userId="84b377f2-923a-4003-b3ab-7f769d726d3a" providerId="ADAL" clId="{6D6C8E39-1230-4CAB-8E0F-C14EC47DDD9C}" dt="2023-04-24T03:37:00.111" v="123" actId="404"/>
          <ac:spMkLst>
            <pc:docMk/>
            <pc:sldMk cId="3527604088" sldId="473"/>
            <ac:spMk id="9" creationId="{6E3AD746-6049-4804-A61F-D090FC16371A}"/>
          </ac:spMkLst>
        </pc:spChg>
      </pc:sldChg>
      <pc:sldChg chg="modSp">
        <pc:chgData name="LI, Shell X [Alumni]" userId="84b377f2-923a-4003-b3ab-7f769d726d3a" providerId="ADAL" clId="{6D6C8E39-1230-4CAB-8E0F-C14EC47DDD9C}" dt="2023-04-24T01:02:18.764" v="23" actId="1038"/>
        <pc:sldMkLst>
          <pc:docMk/>
          <pc:sldMk cId="3060112215" sldId="932"/>
        </pc:sldMkLst>
        <pc:spChg chg="mod">
          <ac:chgData name="LI, Shell X [Alumni]" userId="84b377f2-923a-4003-b3ab-7f769d726d3a" providerId="ADAL" clId="{6D6C8E39-1230-4CAB-8E0F-C14EC47DDD9C}" dt="2023-04-24T01:02:18.764" v="23" actId="1038"/>
          <ac:spMkLst>
            <pc:docMk/>
            <pc:sldMk cId="3060112215" sldId="932"/>
            <ac:spMk id="10" creationId="{B780EE91-90B6-44AB-872D-EAD1CD2486A9}"/>
          </ac:spMkLst>
        </pc:spChg>
      </pc:sldChg>
      <pc:sldChg chg="modSp">
        <pc:chgData name="LI, Shell X [Alumni]" userId="84b377f2-923a-4003-b3ab-7f769d726d3a" providerId="ADAL" clId="{6D6C8E39-1230-4CAB-8E0F-C14EC47DDD9C}" dt="2023-04-24T02:08:46.793" v="103" actId="20577"/>
        <pc:sldMkLst>
          <pc:docMk/>
          <pc:sldMk cId="4247689935" sldId="933"/>
        </pc:sldMkLst>
        <pc:spChg chg="mod">
          <ac:chgData name="LI, Shell X [Alumni]" userId="84b377f2-923a-4003-b3ab-7f769d726d3a" providerId="ADAL" clId="{6D6C8E39-1230-4CAB-8E0F-C14EC47DDD9C}" dt="2023-04-24T01:02:24.625" v="24" actId="1076"/>
          <ac:spMkLst>
            <pc:docMk/>
            <pc:sldMk cId="4247689935" sldId="933"/>
            <ac:spMk id="6" creationId="{49A15C06-F1CC-4C0F-BDD8-8BB24E770A71}"/>
          </ac:spMkLst>
        </pc:spChg>
        <pc:spChg chg="mod">
          <ac:chgData name="LI, Shell X [Alumni]" userId="84b377f2-923a-4003-b3ab-7f769d726d3a" providerId="ADAL" clId="{6D6C8E39-1230-4CAB-8E0F-C14EC47DDD9C}" dt="2023-04-24T02:08:46.793" v="103" actId="20577"/>
          <ac:spMkLst>
            <pc:docMk/>
            <pc:sldMk cId="4247689935" sldId="933"/>
            <ac:spMk id="11" creationId="{58FFF30D-2F18-452F-AB41-FE1A1D9E0395}"/>
          </ac:spMkLst>
        </pc:spChg>
      </pc:sldChg>
      <pc:sldChg chg="modSp">
        <pc:chgData name="LI, Shell X [Alumni]" userId="84b377f2-923a-4003-b3ab-7f769d726d3a" providerId="ADAL" clId="{6D6C8E39-1230-4CAB-8E0F-C14EC47DDD9C}" dt="2023-04-24T01:02:32.205" v="33" actId="1038"/>
        <pc:sldMkLst>
          <pc:docMk/>
          <pc:sldMk cId="3638380828" sldId="934"/>
        </pc:sldMkLst>
        <pc:spChg chg="mod">
          <ac:chgData name="LI, Shell X [Alumni]" userId="84b377f2-923a-4003-b3ab-7f769d726d3a" providerId="ADAL" clId="{6D6C8E39-1230-4CAB-8E0F-C14EC47DDD9C}" dt="2023-04-24T01:02:32.205" v="33" actId="1038"/>
          <ac:spMkLst>
            <pc:docMk/>
            <pc:sldMk cId="3638380828" sldId="934"/>
            <ac:spMk id="7" creationId="{B3A45427-E28E-45C6-BABB-96EDF5FD1B90}"/>
          </ac:spMkLst>
        </pc:spChg>
      </pc:sldChg>
      <pc:sldChg chg="addSp modSp">
        <pc:chgData name="LI, Shell X [Alumni]" userId="84b377f2-923a-4003-b3ab-7f769d726d3a" providerId="ADAL" clId="{6D6C8E39-1230-4CAB-8E0F-C14EC47DDD9C}" dt="2023-04-24T02:39:51.737" v="112" actId="14100"/>
        <pc:sldMkLst>
          <pc:docMk/>
          <pc:sldMk cId="701557650" sldId="935"/>
        </pc:sldMkLst>
        <pc:spChg chg="mod">
          <ac:chgData name="LI, Shell X [Alumni]" userId="84b377f2-923a-4003-b3ab-7f769d726d3a" providerId="ADAL" clId="{6D6C8E39-1230-4CAB-8E0F-C14EC47DDD9C}" dt="2023-04-24T01:02:36.826" v="40" actId="1037"/>
          <ac:spMkLst>
            <pc:docMk/>
            <pc:sldMk cId="701557650" sldId="935"/>
            <ac:spMk id="4" creationId="{18668C39-0A33-442C-A62E-493FF4C1A4AD}"/>
          </ac:spMkLst>
        </pc:spChg>
        <pc:picChg chg="add mod">
          <ac:chgData name="LI, Shell X [Alumni]" userId="84b377f2-923a-4003-b3ab-7f769d726d3a" providerId="ADAL" clId="{6D6C8E39-1230-4CAB-8E0F-C14EC47DDD9C}" dt="2023-04-24T02:39:51.737" v="112" actId="14100"/>
          <ac:picMkLst>
            <pc:docMk/>
            <pc:sldMk cId="701557650" sldId="935"/>
            <ac:picMk id="3" creationId="{1B6F9776-FE2E-4F1D-BCCF-576F8F7A8AE0}"/>
          </ac:picMkLst>
        </pc:picChg>
        <pc:picChg chg="add mod">
          <ac:chgData name="LI, Shell X [Alumni]" userId="84b377f2-923a-4003-b3ab-7f769d726d3a" providerId="ADAL" clId="{6D6C8E39-1230-4CAB-8E0F-C14EC47DDD9C}" dt="2023-04-24T02:39:47.240" v="109" actId="1076"/>
          <ac:picMkLst>
            <pc:docMk/>
            <pc:sldMk cId="701557650" sldId="935"/>
            <ac:picMk id="1026" creationId="{F987675D-BE4D-4A7A-AE2D-01973111F6A0}"/>
          </ac:picMkLst>
        </pc:picChg>
      </pc:sldChg>
      <pc:sldChg chg="modSp">
        <pc:chgData name="LI, Shell X [Alumni]" userId="84b377f2-923a-4003-b3ab-7f769d726d3a" providerId="ADAL" clId="{6D6C8E39-1230-4CAB-8E0F-C14EC47DDD9C}" dt="2023-04-24T01:02:40.971" v="45" actId="1037"/>
        <pc:sldMkLst>
          <pc:docMk/>
          <pc:sldMk cId="3920544010" sldId="936"/>
        </pc:sldMkLst>
        <pc:spChg chg="mod">
          <ac:chgData name="LI, Shell X [Alumni]" userId="84b377f2-923a-4003-b3ab-7f769d726d3a" providerId="ADAL" clId="{6D6C8E39-1230-4CAB-8E0F-C14EC47DDD9C}" dt="2023-04-24T01:02:40.971" v="45" actId="1037"/>
          <ac:spMkLst>
            <pc:docMk/>
            <pc:sldMk cId="3920544010" sldId="936"/>
            <ac:spMk id="5" creationId="{1A3089E9-4688-447C-9645-491BD27899DD}"/>
          </ac:spMkLst>
        </pc:spChg>
      </pc:sldChg>
      <pc:sldChg chg="modSp">
        <pc:chgData name="LI, Shell X [Alumni]" userId="84b377f2-923a-4003-b3ab-7f769d726d3a" providerId="ADAL" clId="{6D6C8E39-1230-4CAB-8E0F-C14EC47DDD9C}" dt="2023-04-24T02:56:45.874" v="116" actId="20577"/>
        <pc:sldMkLst>
          <pc:docMk/>
          <pc:sldMk cId="1714875047" sldId="937"/>
        </pc:sldMkLst>
        <pc:spChg chg="mod">
          <ac:chgData name="LI, Shell X [Alumni]" userId="84b377f2-923a-4003-b3ab-7f769d726d3a" providerId="ADAL" clId="{6D6C8E39-1230-4CAB-8E0F-C14EC47DDD9C}" dt="2023-04-24T02:56:45.874" v="116" actId="20577"/>
          <ac:spMkLst>
            <pc:docMk/>
            <pc:sldMk cId="1714875047" sldId="937"/>
            <ac:spMk id="5" creationId="{0F3D11B3-C9AF-4CDF-A805-DB0353C0ABF6}"/>
          </ac:spMkLst>
        </pc:spChg>
      </pc:sldChg>
      <pc:sldChg chg="modSp">
        <pc:chgData name="LI, Shell X [Alumni]" userId="84b377f2-923a-4003-b3ab-7f769d726d3a" providerId="ADAL" clId="{6D6C8E39-1230-4CAB-8E0F-C14EC47DDD9C}" dt="2023-04-24T03:23:39.529" v="117" actId="14100"/>
        <pc:sldMkLst>
          <pc:docMk/>
          <pc:sldMk cId="2564573478" sldId="947"/>
        </pc:sldMkLst>
        <pc:spChg chg="mod">
          <ac:chgData name="LI, Shell X [Alumni]" userId="84b377f2-923a-4003-b3ab-7f769d726d3a" providerId="ADAL" clId="{6D6C8E39-1230-4CAB-8E0F-C14EC47DDD9C}" dt="2023-04-24T03:23:39.529" v="117" actId="14100"/>
          <ac:spMkLst>
            <pc:docMk/>
            <pc:sldMk cId="2564573478" sldId="947"/>
            <ac:spMk id="7" creationId="{BE0B16C4-8877-4D81-BB2D-FA619D65CB50}"/>
          </ac:spMkLst>
        </pc:spChg>
      </pc:sldChg>
      <pc:sldChg chg="addSp delSp modSp add modAnim">
        <pc:chgData name="LI, Shell X [Alumni]" userId="84b377f2-923a-4003-b3ab-7f769d726d3a" providerId="ADAL" clId="{6D6C8E39-1230-4CAB-8E0F-C14EC47DDD9C}" dt="2023-04-24T02:02:43.124" v="102" actId="1035"/>
        <pc:sldMkLst>
          <pc:docMk/>
          <pc:sldMk cId="1187140697" sldId="952"/>
        </pc:sldMkLst>
        <pc:spChg chg="del">
          <ac:chgData name="LI, Shell X [Alumni]" userId="84b377f2-923a-4003-b3ab-7f769d726d3a" providerId="ADAL" clId="{6D6C8E39-1230-4CAB-8E0F-C14EC47DDD9C}" dt="2023-04-24T01:33:27.484" v="50" actId="478"/>
          <ac:spMkLst>
            <pc:docMk/>
            <pc:sldMk cId="1187140697" sldId="952"/>
            <ac:spMk id="8" creationId="{97AFAF88-CF31-47BA-9536-E959AB25BD02}"/>
          </ac:spMkLst>
        </pc:spChg>
        <pc:spChg chg="mod">
          <ac:chgData name="LI, Shell X [Alumni]" userId="84b377f2-923a-4003-b3ab-7f769d726d3a" providerId="ADAL" clId="{6D6C8E39-1230-4CAB-8E0F-C14EC47DDD9C}" dt="2023-04-24T02:02:28.302" v="88" actId="1076"/>
          <ac:spMkLst>
            <pc:docMk/>
            <pc:sldMk cId="1187140697" sldId="952"/>
            <ac:spMk id="9" creationId="{8F01613C-431C-4068-A2DC-0D5F6E630476}"/>
          </ac:spMkLst>
        </pc:spChg>
        <pc:spChg chg="mod">
          <ac:chgData name="LI, Shell X [Alumni]" userId="84b377f2-923a-4003-b3ab-7f769d726d3a" providerId="ADAL" clId="{6D6C8E39-1230-4CAB-8E0F-C14EC47DDD9C}" dt="2023-04-24T02:02:43.124" v="102" actId="1035"/>
          <ac:spMkLst>
            <pc:docMk/>
            <pc:sldMk cId="1187140697" sldId="952"/>
            <ac:spMk id="11" creationId="{58FFF30D-2F18-452F-AB41-FE1A1D9E0395}"/>
          </ac:spMkLst>
        </pc:spChg>
        <pc:spChg chg="del">
          <ac:chgData name="LI, Shell X [Alumni]" userId="84b377f2-923a-4003-b3ab-7f769d726d3a" providerId="ADAL" clId="{6D6C8E39-1230-4CAB-8E0F-C14EC47DDD9C}" dt="2023-04-24T01:33:35.998" v="64" actId="478"/>
          <ac:spMkLst>
            <pc:docMk/>
            <pc:sldMk cId="1187140697" sldId="952"/>
            <ac:spMk id="13" creationId="{2C8BB042-DC3F-479F-A2ED-27E6DB5630F4}"/>
          </ac:spMkLst>
        </pc:spChg>
        <pc:picChg chg="add del mod">
          <ac:chgData name="LI, Shell X [Alumni]" userId="84b377f2-923a-4003-b3ab-7f769d726d3a" providerId="ADAL" clId="{6D6C8E39-1230-4CAB-8E0F-C14EC47DDD9C}" dt="2023-04-24T01:35:08.586" v="77" actId="478"/>
          <ac:picMkLst>
            <pc:docMk/>
            <pc:sldMk cId="1187140697" sldId="952"/>
            <ac:picMk id="2" creationId="{C2CA0F6A-7D9C-4D47-B683-F72CC43098A5}"/>
          </ac:picMkLst>
        </pc:picChg>
        <pc:picChg chg="add mod">
          <ac:chgData name="LI, Shell X [Alumni]" userId="84b377f2-923a-4003-b3ab-7f769d726d3a" providerId="ADAL" clId="{6D6C8E39-1230-4CAB-8E0F-C14EC47DDD9C}" dt="2023-04-24T02:02:33.960" v="94" actId="1035"/>
          <ac:picMkLst>
            <pc:docMk/>
            <pc:sldMk cId="1187140697" sldId="952"/>
            <ac:picMk id="3" creationId="{C3D0DBAA-2B6B-4780-88FB-79C653FD66AA}"/>
          </ac:picMkLst>
        </pc:picChg>
        <pc:picChg chg="del">
          <ac:chgData name="LI, Shell X [Alumni]" userId="84b377f2-923a-4003-b3ab-7f769d726d3a" providerId="ADAL" clId="{6D6C8E39-1230-4CAB-8E0F-C14EC47DDD9C}" dt="2023-04-24T01:33:25.754" v="49" actId="478"/>
          <ac:picMkLst>
            <pc:docMk/>
            <pc:sldMk cId="1187140697" sldId="952"/>
            <ac:picMk id="1026" creationId="{6CC04916-56FE-47B0-A82C-69820A3664F0}"/>
          </ac:picMkLst>
        </pc:picChg>
        <pc:picChg chg="del">
          <ac:chgData name="LI, Shell X [Alumni]" userId="84b377f2-923a-4003-b3ab-7f769d726d3a" providerId="ADAL" clId="{6D6C8E39-1230-4CAB-8E0F-C14EC47DDD9C}" dt="2023-04-24T01:33:28.309" v="51" actId="478"/>
          <ac:picMkLst>
            <pc:docMk/>
            <pc:sldMk cId="1187140697" sldId="952"/>
            <ac:picMk id="1028" creationId="{36E34681-ECD1-4045-A4C9-0BA99A3B687E}"/>
          </ac:picMkLst>
        </pc:picChg>
      </pc:sldChg>
      <pc:sldChg chg="add del">
        <pc:chgData name="LI, Shell X [Alumni]" userId="84b377f2-923a-4003-b3ab-7f769d726d3a" providerId="ADAL" clId="{6D6C8E39-1230-4CAB-8E0F-C14EC47DDD9C}" dt="2023-04-24T01:13:14.668" v="47" actId="2696"/>
        <pc:sldMkLst>
          <pc:docMk/>
          <pc:sldMk cId="2966755320" sldId="952"/>
        </pc:sldMkLst>
      </pc:sldChg>
      <pc:sldChg chg="add">
        <pc:chgData name="LI, Shell X [Alumni]" userId="84b377f2-923a-4003-b3ab-7f769d726d3a" providerId="ADAL" clId="{6D6C8E39-1230-4CAB-8E0F-C14EC47DDD9C}" dt="2023-04-24T04:38:38.077" v="124"/>
        <pc:sldMkLst>
          <pc:docMk/>
          <pc:sldMk cId="3274742567" sldId="953"/>
        </pc:sldMkLst>
      </pc:sldChg>
      <pc:sldChg chg="addSp modSp add ord">
        <pc:chgData name="LI, Shell X [Alumni]" userId="84b377f2-923a-4003-b3ab-7f769d726d3a" providerId="ADAL" clId="{6D6C8E39-1230-4CAB-8E0F-C14EC47DDD9C}" dt="2023-04-24T04:40:29.570" v="187"/>
        <pc:sldMkLst>
          <pc:docMk/>
          <pc:sldMk cId="48033447" sldId="954"/>
        </pc:sldMkLst>
        <pc:spChg chg="mod">
          <ac:chgData name="LI, Shell X [Alumni]" userId="84b377f2-923a-4003-b3ab-7f769d726d3a" providerId="ADAL" clId="{6D6C8E39-1230-4CAB-8E0F-C14EC47DDD9C}" dt="2023-04-24T04:40:18.352" v="184" actId="14100"/>
          <ac:spMkLst>
            <pc:docMk/>
            <pc:sldMk cId="48033447" sldId="954"/>
            <ac:spMk id="11" creationId="{4D06C292-EF30-4827-A471-C2C1DBD81B35}"/>
          </ac:spMkLst>
        </pc:spChg>
        <pc:picChg chg="add mod">
          <ac:chgData name="LI, Shell X [Alumni]" userId="84b377f2-923a-4003-b3ab-7f769d726d3a" providerId="ADAL" clId="{6D6C8E39-1230-4CAB-8E0F-C14EC47DDD9C}" dt="2023-04-24T04:40:25.252" v="186" actId="1076"/>
          <ac:picMkLst>
            <pc:docMk/>
            <pc:sldMk cId="48033447" sldId="954"/>
            <ac:picMk id="6" creationId="{3E247F25-4A10-4507-81AC-E1F20A5DA324}"/>
          </ac:picMkLst>
        </pc:picChg>
        <pc:picChg chg="add mod">
          <ac:chgData name="LI, Shell X [Alumni]" userId="84b377f2-923a-4003-b3ab-7f769d726d3a" providerId="ADAL" clId="{6D6C8E39-1230-4CAB-8E0F-C14EC47DDD9C}" dt="2023-04-24T04:40:25.252" v="186" actId="1076"/>
          <ac:picMkLst>
            <pc:docMk/>
            <pc:sldMk cId="48033447" sldId="954"/>
            <ac:picMk id="7" creationId="{3102B453-E2C0-4B32-9100-B22DC704B619}"/>
          </ac:picMkLst>
        </pc:picChg>
      </pc:sldChg>
    </pc:docChg>
  </pc:docChgLst>
  <pc:docChgLst>
    <pc:chgData name="Xiao Li" userId="4bd8e984-d36f-4d54-838f-607d47bdc795" providerId="ADAL" clId="{1783C443-D95C-4AC0-9729-15458C25932E}"/>
    <pc:docChg chg="undo custSel addSld delSld modSld modMainMaster">
      <pc:chgData name="Xiao Li" userId="4bd8e984-d36f-4d54-838f-607d47bdc795" providerId="ADAL" clId="{1783C443-D95C-4AC0-9729-15458C25932E}" dt="2024-07-15T04:52:55.586" v="673" actId="1076"/>
      <pc:docMkLst>
        <pc:docMk/>
      </pc:docMkLst>
      <pc:sldChg chg="modSp mod">
        <pc:chgData name="Xiao Li" userId="4bd8e984-d36f-4d54-838f-607d47bdc795" providerId="ADAL" clId="{1783C443-D95C-4AC0-9729-15458C25932E}" dt="2024-07-12T08:33:52.803" v="671" actId="20577"/>
        <pc:sldMkLst>
          <pc:docMk/>
          <pc:sldMk cId="2226834581" sldId="361"/>
        </pc:sldMkLst>
        <pc:spChg chg="mod">
          <ac:chgData name="Xiao Li" userId="4bd8e984-d36f-4d54-838f-607d47bdc795" providerId="ADAL" clId="{1783C443-D95C-4AC0-9729-15458C25932E}" dt="2024-07-12T08:33:41.080" v="657" actId="20577"/>
          <ac:spMkLst>
            <pc:docMk/>
            <pc:sldMk cId="2226834581" sldId="361"/>
            <ac:spMk id="2" creationId="{00000000-0000-0000-0000-000000000000}"/>
          </ac:spMkLst>
        </pc:spChg>
        <pc:spChg chg="mod">
          <ac:chgData name="Xiao Li" userId="4bd8e984-d36f-4d54-838f-607d47bdc795" providerId="ADAL" clId="{1783C443-D95C-4AC0-9729-15458C25932E}" dt="2024-07-12T08:33:52.803" v="671" actId="20577"/>
          <ac:spMkLst>
            <pc:docMk/>
            <pc:sldMk cId="2226834581" sldId="361"/>
            <ac:spMk id="5" creationId="{D0CBEFA3-0AE3-4264-85FF-C9A966580A8D}"/>
          </ac:spMkLst>
        </pc:spChg>
      </pc:sldChg>
      <pc:sldChg chg="del">
        <pc:chgData name="Xiao Li" userId="4bd8e984-d36f-4d54-838f-607d47bdc795" providerId="ADAL" clId="{1783C443-D95C-4AC0-9729-15458C25932E}" dt="2024-07-12T08:32:51.575" v="599" actId="47"/>
        <pc:sldMkLst>
          <pc:docMk/>
          <pc:sldMk cId="1632372494" sldId="498"/>
        </pc:sldMkLst>
      </pc:sldChg>
      <pc:sldChg chg="modSp mod">
        <pc:chgData name="Xiao Li" userId="4bd8e984-d36f-4d54-838f-607d47bdc795" providerId="ADAL" clId="{1783C443-D95C-4AC0-9729-15458C25932E}" dt="2024-07-12T08:35:12.489" v="672" actId="20577"/>
        <pc:sldMkLst>
          <pc:docMk/>
          <pc:sldMk cId="48033447" sldId="954"/>
        </pc:sldMkLst>
        <pc:spChg chg="mod">
          <ac:chgData name="Xiao Li" userId="4bd8e984-d36f-4d54-838f-607d47bdc795" providerId="ADAL" clId="{1783C443-D95C-4AC0-9729-15458C25932E}" dt="2024-07-12T08:35:12.489" v="672" actId="20577"/>
          <ac:spMkLst>
            <pc:docMk/>
            <pc:sldMk cId="48033447" sldId="954"/>
            <ac:spMk id="2" creationId="{00000000-0000-0000-0000-000000000000}"/>
          </ac:spMkLst>
        </pc:spChg>
      </pc:sldChg>
      <pc:sldChg chg="addSp delSp modSp mod modNotesTx">
        <pc:chgData name="Xiao Li" userId="4bd8e984-d36f-4d54-838f-607d47bdc795" providerId="ADAL" clId="{1783C443-D95C-4AC0-9729-15458C25932E}" dt="2024-07-09T09:42:15.248" v="598" actId="207"/>
        <pc:sldMkLst>
          <pc:docMk/>
          <pc:sldMk cId="1196078496" sldId="962"/>
        </pc:sldMkLst>
        <pc:spChg chg="add mod ord">
          <ac:chgData name="Xiao Li" userId="4bd8e984-d36f-4d54-838f-607d47bdc795" providerId="ADAL" clId="{1783C443-D95C-4AC0-9729-15458C25932E}" dt="2024-07-09T09:42:15.248" v="598" actId="207"/>
          <ac:spMkLst>
            <pc:docMk/>
            <pc:sldMk cId="1196078496" sldId="962"/>
            <ac:spMk id="3" creationId="{C12747C8-F53A-D72E-3EED-2B9BE59CD04F}"/>
          </ac:spMkLst>
        </pc:spChg>
        <pc:spChg chg="add mod">
          <ac:chgData name="Xiao Li" userId="4bd8e984-d36f-4d54-838f-607d47bdc795" providerId="ADAL" clId="{1783C443-D95C-4AC0-9729-15458C25932E}" dt="2024-07-09T09:41:33.336" v="379" actId="207"/>
          <ac:spMkLst>
            <pc:docMk/>
            <pc:sldMk cId="1196078496" sldId="962"/>
            <ac:spMk id="5" creationId="{F6C8559B-7197-8D02-1362-54CED75D1763}"/>
          </ac:spMkLst>
        </pc:spChg>
        <pc:spChg chg="add mod">
          <ac:chgData name="Xiao Li" userId="4bd8e984-d36f-4d54-838f-607d47bdc795" providerId="ADAL" clId="{1783C443-D95C-4AC0-9729-15458C25932E}" dt="2024-07-09T09:34:40.332" v="283" actId="1037"/>
          <ac:spMkLst>
            <pc:docMk/>
            <pc:sldMk cId="1196078496" sldId="962"/>
            <ac:spMk id="6" creationId="{133A4199-C9E0-F945-3589-3B15857E4AEF}"/>
          </ac:spMkLst>
        </pc:spChg>
        <pc:spChg chg="add mod">
          <ac:chgData name="Xiao Li" userId="4bd8e984-d36f-4d54-838f-607d47bdc795" providerId="ADAL" clId="{1783C443-D95C-4AC0-9729-15458C25932E}" dt="2024-07-09T09:29:43.796" v="273" actId="1076"/>
          <ac:spMkLst>
            <pc:docMk/>
            <pc:sldMk cId="1196078496" sldId="962"/>
            <ac:spMk id="7" creationId="{6BA7C9CD-360A-4255-69E9-1359FF4CC0E9}"/>
          </ac:spMkLst>
        </pc:spChg>
        <pc:spChg chg="add mod">
          <ac:chgData name="Xiao Li" userId="4bd8e984-d36f-4d54-838f-607d47bdc795" providerId="ADAL" clId="{1783C443-D95C-4AC0-9729-15458C25932E}" dt="2024-07-09T09:41:20.358" v="316" actId="207"/>
          <ac:spMkLst>
            <pc:docMk/>
            <pc:sldMk cId="1196078496" sldId="962"/>
            <ac:spMk id="8" creationId="{1C4F2A74-16EB-F76D-9D9A-30BD5EEE68EB}"/>
          </ac:spMkLst>
        </pc:spChg>
        <pc:spChg chg="add mod">
          <ac:chgData name="Xiao Li" userId="4bd8e984-d36f-4d54-838f-607d47bdc795" providerId="ADAL" clId="{1783C443-D95C-4AC0-9729-15458C25932E}" dt="2024-07-09T09:29:08.464" v="255" actId="1076"/>
          <ac:spMkLst>
            <pc:docMk/>
            <pc:sldMk cId="1196078496" sldId="962"/>
            <ac:spMk id="9" creationId="{FAC59F4F-0D01-918E-83D8-04F9B680916B}"/>
          </ac:spMkLst>
        </pc:spChg>
        <pc:spChg chg="add del mod">
          <ac:chgData name="Xiao Li" userId="4bd8e984-d36f-4d54-838f-607d47bdc795" providerId="ADAL" clId="{1783C443-D95C-4AC0-9729-15458C25932E}" dt="2024-07-09T09:28:52.443" v="247" actId="478"/>
          <ac:spMkLst>
            <pc:docMk/>
            <pc:sldMk cId="1196078496" sldId="962"/>
            <ac:spMk id="10" creationId="{11ABB0C9-28AE-C709-DB82-4E64FC4B5831}"/>
          </ac:spMkLst>
        </pc:spChg>
        <pc:spChg chg="add mod">
          <ac:chgData name="Xiao Li" userId="4bd8e984-d36f-4d54-838f-607d47bdc795" providerId="ADAL" clId="{1783C443-D95C-4AC0-9729-15458C25932E}" dt="2024-07-09T09:41:38.600" v="403" actId="207"/>
          <ac:spMkLst>
            <pc:docMk/>
            <pc:sldMk cId="1196078496" sldId="962"/>
            <ac:spMk id="11" creationId="{5702183A-8B7C-674C-BF97-E016B223FFD4}"/>
          </ac:spMkLst>
        </pc:spChg>
        <pc:spChg chg="add mod">
          <ac:chgData name="Xiao Li" userId="4bd8e984-d36f-4d54-838f-607d47bdc795" providerId="ADAL" clId="{1783C443-D95C-4AC0-9729-15458C25932E}" dt="2024-07-09T09:29:33.618" v="272" actId="1076"/>
          <ac:spMkLst>
            <pc:docMk/>
            <pc:sldMk cId="1196078496" sldId="962"/>
            <ac:spMk id="12" creationId="{34819FAA-367A-6E1F-0A17-1C7F944B17FA}"/>
          </ac:spMkLst>
        </pc:spChg>
        <pc:spChg chg="del">
          <ac:chgData name="Xiao Li" userId="4bd8e984-d36f-4d54-838f-607d47bdc795" providerId="ADAL" clId="{1783C443-D95C-4AC0-9729-15458C25932E}" dt="2024-07-09T09:23:45.038" v="29" actId="478"/>
          <ac:spMkLst>
            <pc:docMk/>
            <pc:sldMk cId="1196078496" sldId="962"/>
            <ac:spMk id="25" creationId="{B631A5BC-D8ED-3EF5-4C1D-C795956039EC}"/>
          </ac:spMkLst>
        </pc:spChg>
        <pc:spChg chg="del">
          <ac:chgData name="Xiao Li" userId="4bd8e984-d36f-4d54-838f-607d47bdc795" providerId="ADAL" clId="{1783C443-D95C-4AC0-9729-15458C25932E}" dt="2024-07-09T09:23:45.038" v="29" actId="478"/>
          <ac:spMkLst>
            <pc:docMk/>
            <pc:sldMk cId="1196078496" sldId="962"/>
            <ac:spMk id="106" creationId="{49573BBA-82C2-B3D1-A3B6-A9BCFD75CC49}"/>
          </ac:spMkLst>
        </pc:spChg>
        <pc:picChg chg="del">
          <ac:chgData name="Xiao Li" userId="4bd8e984-d36f-4d54-838f-607d47bdc795" providerId="ADAL" clId="{1783C443-D95C-4AC0-9729-15458C25932E}" dt="2024-07-09T09:23:45.038" v="29" actId="478"/>
          <ac:picMkLst>
            <pc:docMk/>
            <pc:sldMk cId="1196078496" sldId="962"/>
            <ac:picMk id="107" creationId="{375CCDF9-7EFB-7878-C2DE-CFE33FE3ACDC}"/>
          </ac:picMkLst>
        </pc:picChg>
      </pc:sldChg>
      <pc:sldChg chg="add">
        <pc:chgData name="Xiao Li" userId="4bd8e984-d36f-4d54-838f-607d47bdc795" providerId="ADAL" clId="{1783C443-D95C-4AC0-9729-15458C25932E}" dt="2024-07-09T09:15:51.535" v="0" actId="2890"/>
        <pc:sldMkLst>
          <pc:docMk/>
          <pc:sldMk cId="3932151052" sldId="1000"/>
        </pc:sldMkLst>
      </pc:sldChg>
      <pc:sldChg chg="modSp mod">
        <pc:chgData name="Xiao Li" userId="4bd8e984-d36f-4d54-838f-607d47bdc795" providerId="ADAL" clId="{1783C443-D95C-4AC0-9729-15458C25932E}" dt="2024-07-15T04:52:55.586" v="673" actId="1076"/>
        <pc:sldMkLst>
          <pc:docMk/>
          <pc:sldMk cId="3865750821" sldId="1012"/>
        </pc:sldMkLst>
        <pc:spChg chg="mod">
          <ac:chgData name="Xiao Li" userId="4bd8e984-d36f-4d54-838f-607d47bdc795" providerId="ADAL" clId="{1783C443-D95C-4AC0-9729-15458C25932E}" dt="2024-07-15T04:52:55.586" v="673" actId="1076"/>
          <ac:spMkLst>
            <pc:docMk/>
            <pc:sldMk cId="3865750821" sldId="1012"/>
            <ac:spMk id="2" creationId="{EF5A45C1-83D4-D44C-9AB1-4F1C7A2EFE79}"/>
          </ac:spMkLst>
        </pc:spChg>
      </pc:sldChg>
      <pc:sldMasterChg chg="modSldLayout">
        <pc:chgData name="Xiao Li" userId="4bd8e984-d36f-4d54-838f-607d47bdc795" providerId="ADAL" clId="{1783C443-D95C-4AC0-9729-15458C25932E}" dt="2024-07-09T09:19:45.033" v="28"/>
        <pc:sldMasterMkLst>
          <pc:docMk/>
          <pc:sldMasterMk cId="2332607273" sldId="2147483684"/>
        </pc:sldMasterMkLst>
        <pc:sldLayoutChg chg="addSp delSp modSp mod">
          <pc:chgData name="Xiao Li" userId="4bd8e984-d36f-4d54-838f-607d47bdc795" providerId="ADAL" clId="{1783C443-D95C-4AC0-9729-15458C25932E}" dt="2024-07-09T09:19:45.033" v="28"/>
          <pc:sldLayoutMkLst>
            <pc:docMk/>
            <pc:sldMasterMk cId="2332607273" sldId="2147483684"/>
            <pc:sldLayoutMk cId="1150798430" sldId="2147483686"/>
          </pc:sldLayoutMkLst>
          <pc:picChg chg="del">
            <ac:chgData name="Xiao Li" userId="4bd8e984-d36f-4d54-838f-607d47bdc795" providerId="ADAL" clId="{1783C443-D95C-4AC0-9729-15458C25932E}" dt="2024-07-09T09:16:05.170" v="1" actId="478"/>
            <ac:picMkLst>
              <pc:docMk/>
              <pc:sldMasterMk cId="2332607273" sldId="2147483684"/>
              <pc:sldLayoutMk cId="1150798430" sldId="2147483686"/>
              <ac:picMk id="4" creationId="{0C6721F2-257B-8E6B-988E-D622C229D75A}"/>
            </ac:picMkLst>
          </pc:picChg>
          <pc:picChg chg="del">
            <ac:chgData name="Xiao Li" userId="4bd8e984-d36f-4d54-838f-607d47bdc795" providerId="ADAL" clId="{1783C443-D95C-4AC0-9729-15458C25932E}" dt="2024-07-09T09:17:09.916" v="10" actId="478"/>
            <ac:picMkLst>
              <pc:docMk/>
              <pc:sldMasterMk cId="2332607273" sldId="2147483684"/>
              <pc:sldLayoutMk cId="1150798430" sldId="2147483686"/>
              <ac:picMk id="7" creationId="{45887F1B-E20F-DEED-D0F0-88758A415D8D}"/>
            </ac:picMkLst>
          </pc:picChg>
          <pc:picChg chg="del">
            <ac:chgData name="Xiao Li" userId="4bd8e984-d36f-4d54-838f-607d47bdc795" providerId="ADAL" clId="{1783C443-D95C-4AC0-9729-15458C25932E}" dt="2024-07-09T09:18:45.013" v="17" actId="478"/>
            <ac:picMkLst>
              <pc:docMk/>
              <pc:sldMasterMk cId="2332607273" sldId="2147483684"/>
              <pc:sldLayoutMk cId="1150798430" sldId="2147483686"/>
              <ac:picMk id="8" creationId="{D2D213BA-CCE9-F307-EDF8-F9306C07EA52}"/>
            </ac:picMkLst>
          </pc:picChg>
          <pc:picChg chg="add mod">
            <ac:chgData name="Xiao Li" userId="4bd8e984-d36f-4d54-838f-607d47bdc795" providerId="ADAL" clId="{1783C443-D95C-4AC0-9729-15458C25932E}" dt="2024-07-09T09:18:42.665" v="16"/>
            <ac:picMkLst>
              <pc:docMk/>
              <pc:sldMasterMk cId="2332607273" sldId="2147483684"/>
              <pc:sldLayoutMk cId="1150798430" sldId="2147483686"/>
              <ac:picMk id="9" creationId="{DA87C413-094F-B98E-169D-EDFEDFB4AE76}"/>
            </ac:picMkLst>
          </pc:picChg>
          <pc:picChg chg="add mod">
            <ac:chgData name="Xiao Li" userId="4bd8e984-d36f-4d54-838f-607d47bdc795" providerId="ADAL" clId="{1783C443-D95C-4AC0-9729-15458C25932E}" dt="2024-07-09T09:19:45.033" v="28"/>
            <ac:picMkLst>
              <pc:docMk/>
              <pc:sldMasterMk cId="2332607273" sldId="2147483684"/>
              <pc:sldLayoutMk cId="1150798430" sldId="2147483686"/>
              <ac:picMk id="13" creationId="{148B8EF3-69AA-134C-63A4-63441C445C5E}"/>
            </ac:picMkLst>
          </pc:picChg>
        </pc:sldLayoutChg>
      </pc:sldMasterChg>
    </pc:docChg>
  </pc:docChgLst>
  <pc:docChgLst>
    <pc:chgData name="LI, Shell X [Alumni]" userId="84b377f2-923a-4003-b3ab-7f769d726d3a" providerId="ADAL" clId="{7B02388E-9F95-4903-A3C7-70AAA841A024}"/>
    <pc:docChg chg="undo custSel addSld delSld modSld sldOrd">
      <pc:chgData name="LI, Shell X [Alumni]" userId="84b377f2-923a-4003-b3ab-7f769d726d3a" providerId="ADAL" clId="{7B02388E-9F95-4903-A3C7-70AAA841A024}" dt="2024-02-14T03:06:25.715" v="4954" actId="20577"/>
      <pc:docMkLst>
        <pc:docMk/>
      </pc:docMkLst>
      <pc:sldChg chg="modSp mod">
        <pc:chgData name="LI, Shell X [Alumni]" userId="84b377f2-923a-4003-b3ab-7f769d726d3a" providerId="ADAL" clId="{7B02388E-9F95-4903-A3C7-70AAA841A024}" dt="2024-02-13T08:03:05.532" v="1314" actId="1076"/>
        <pc:sldMkLst>
          <pc:docMk/>
          <pc:sldMk cId="2371597387" sldId="258"/>
        </pc:sldMkLst>
        <pc:spChg chg="mod">
          <ac:chgData name="LI, Shell X [Alumni]" userId="84b377f2-923a-4003-b3ab-7f769d726d3a" providerId="ADAL" clId="{7B02388E-9F95-4903-A3C7-70AAA841A024}" dt="2024-02-13T08:02:11.793" v="1207" actId="20577"/>
          <ac:spMkLst>
            <pc:docMk/>
            <pc:sldMk cId="2371597387" sldId="258"/>
            <ac:spMk id="2" creationId="{00000000-0000-0000-0000-000000000000}"/>
          </ac:spMkLst>
        </pc:spChg>
        <pc:spChg chg="mod">
          <ac:chgData name="LI, Shell X [Alumni]" userId="84b377f2-923a-4003-b3ab-7f769d726d3a" providerId="ADAL" clId="{7B02388E-9F95-4903-A3C7-70AAA841A024}" dt="2024-02-13T08:03:05.532" v="1314" actId="1076"/>
          <ac:spMkLst>
            <pc:docMk/>
            <pc:sldMk cId="2371597387" sldId="258"/>
            <ac:spMk id="6" creationId="{F5F99F6A-3F57-40E3-A723-7331B0A13516}"/>
          </ac:spMkLst>
        </pc:spChg>
      </pc:sldChg>
      <pc:sldChg chg="modSp mod">
        <pc:chgData name="LI, Shell X [Alumni]" userId="84b377f2-923a-4003-b3ab-7f769d726d3a" providerId="ADAL" clId="{7B02388E-9F95-4903-A3C7-70AAA841A024}" dt="2024-02-13T05:08:29.418" v="46" actId="20577"/>
        <pc:sldMkLst>
          <pc:docMk/>
          <pc:sldMk cId="2226834581" sldId="361"/>
        </pc:sldMkLst>
        <pc:spChg chg="mod">
          <ac:chgData name="LI, Shell X [Alumni]" userId="84b377f2-923a-4003-b3ab-7f769d726d3a" providerId="ADAL" clId="{7B02388E-9F95-4903-A3C7-70AAA841A024}" dt="2024-02-13T05:08:29.418" v="46" actId="20577"/>
          <ac:spMkLst>
            <pc:docMk/>
            <pc:sldMk cId="2226834581" sldId="361"/>
            <ac:spMk id="2" creationId="{00000000-0000-0000-0000-000000000000}"/>
          </ac:spMkLst>
        </pc:spChg>
        <pc:spChg chg="mod">
          <ac:chgData name="LI, Shell X [Alumni]" userId="84b377f2-923a-4003-b3ab-7f769d726d3a" providerId="ADAL" clId="{7B02388E-9F95-4903-A3C7-70AAA841A024}" dt="2024-02-13T05:07:59.142" v="1" actId="20577"/>
          <ac:spMkLst>
            <pc:docMk/>
            <pc:sldMk cId="2226834581" sldId="361"/>
            <ac:spMk id="5" creationId="{D0CBEFA3-0AE3-4264-85FF-C9A966580A8D}"/>
          </ac:spMkLst>
        </pc:spChg>
      </pc:sldChg>
      <pc:sldChg chg="addSp delSp modSp mod delAnim modAnim">
        <pc:chgData name="LI, Shell X [Alumni]" userId="84b377f2-923a-4003-b3ab-7f769d726d3a" providerId="ADAL" clId="{7B02388E-9F95-4903-A3C7-70AAA841A024}" dt="2024-02-13T06:11:10.292" v="625" actId="1076"/>
        <pc:sldMkLst>
          <pc:docMk/>
          <pc:sldMk cId="2440077974" sldId="403"/>
        </pc:sldMkLst>
        <pc:spChg chg="add del mod">
          <ac:chgData name="LI, Shell X [Alumni]" userId="84b377f2-923a-4003-b3ab-7f769d726d3a" providerId="ADAL" clId="{7B02388E-9F95-4903-A3C7-70AAA841A024}" dt="2024-02-13T06:07:10.371" v="611" actId="478"/>
          <ac:spMkLst>
            <pc:docMk/>
            <pc:sldMk cId="2440077974" sldId="403"/>
            <ac:spMk id="3" creationId="{615C0C6E-A148-3634-B857-2CDA39E584BF}"/>
          </ac:spMkLst>
        </pc:spChg>
        <pc:spChg chg="mod">
          <ac:chgData name="LI, Shell X [Alumni]" userId="84b377f2-923a-4003-b3ab-7f769d726d3a" providerId="ADAL" clId="{7B02388E-9F95-4903-A3C7-70AAA841A024}" dt="2024-02-13T06:04:55.320" v="379" actId="20577"/>
          <ac:spMkLst>
            <pc:docMk/>
            <pc:sldMk cId="2440077974" sldId="403"/>
            <ac:spMk id="10" creationId="{40065501-2715-4A3F-9479-D0AF935FC7ED}"/>
          </ac:spMkLst>
        </pc:spChg>
        <pc:spChg chg="del">
          <ac:chgData name="LI, Shell X [Alumni]" userId="84b377f2-923a-4003-b3ab-7f769d726d3a" providerId="ADAL" clId="{7B02388E-9F95-4903-A3C7-70AAA841A024}" dt="2024-02-13T06:05:11.449" v="380" actId="478"/>
          <ac:spMkLst>
            <pc:docMk/>
            <pc:sldMk cId="2440077974" sldId="403"/>
            <ac:spMk id="23" creationId="{AE57D236-DA7F-4525-9003-AA43C20C0CAD}"/>
          </ac:spMkLst>
        </pc:spChg>
        <pc:spChg chg="del">
          <ac:chgData name="LI, Shell X [Alumni]" userId="84b377f2-923a-4003-b3ab-7f769d726d3a" providerId="ADAL" clId="{7B02388E-9F95-4903-A3C7-70AAA841A024}" dt="2024-02-13T06:05:11.449" v="380" actId="478"/>
          <ac:spMkLst>
            <pc:docMk/>
            <pc:sldMk cId="2440077974" sldId="403"/>
            <ac:spMk id="25" creationId="{50760363-B918-4F55-B06B-289AFACCCD6C}"/>
          </ac:spMkLst>
        </pc:spChg>
        <pc:spChg chg="del">
          <ac:chgData name="LI, Shell X [Alumni]" userId="84b377f2-923a-4003-b3ab-7f769d726d3a" providerId="ADAL" clId="{7B02388E-9F95-4903-A3C7-70AAA841A024}" dt="2024-02-13T06:05:11.449" v="380" actId="478"/>
          <ac:spMkLst>
            <pc:docMk/>
            <pc:sldMk cId="2440077974" sldId="403"/>
            <ac:spMk id="26" creationId="{67600BC4-A031-4B30-AA59-CE713203083D}"/>
          </ac:spMkLst>
        </pc:spChg>
        <pc:spChg chg="del">
          <ac:chgData name="LI, Shell X [Alumni]" userId="84b377f2-923a-4003-b3ab-7f769d726d3a" providerId="ADAL" clId="{7B02388E-9F95-4903-A3C7-70AAA841A024}" dt="2024-02-13T06:05:11.449" v="380" actId="478"/>
          <ac:spMkLst>
            <pc:docMk/>
            <pc:sldMk cId="2440077974" sldId="403"/>
            <ac:spMk id="28" creationId="{69CE8F5F-CF3C-4915-B405-6DF1E3F7FCA9}"/>
          </ac:spMkLst>
        </pc:spChg>
        <pc:spChg chg="del">
          <ac:chgData name="LI, Shell X [Alumni]" userId="84b377f2-923a-4003-b3ab-7f769d726d3a" providerId="ADAL" clId="{7B02388E-9F95-4903-A3C7-70AAA841A024}" dt="2024-02-13T06:05:11.449" v="380" actId="478"/>
          <ac:spMkLst>
            <pc:docMk/>
            <pc:sldMk cId="2440077974" sldId="403"/>
            <ac:spMk id="30" creationId="{DF3CA38A-552B-4C81-8C66-5EBC273E94F8}"/>
          </ac:spMkLst>
        </pc:spChg>
        <pc:spChg chg="del">
          <ac:chgData name="LI, Shell X [Alumni]" userId="84b377f2-923a-4003-b3ab-7f769d726d3a" providerId="ADAL" clId="{7B02388E-9F95-4903-A3C7-70AAA841A024}" dt="2024-02-13T06:05:11.449" v="380" actId="478"/>
          <ac:spMkLst>
            <pc:docMk/>
            <pc:sldMk cId="2440077974" sldId="403"/>
            <ac:spMk id="33" creationId="{CFDBE700-29E4-48DC-8C4D-2A405A0C5F1E}"/>
          </ac:spMkLst>
        </pc:spChg>
        <pc:spChg chg="del">
          <ac:chgData name="LI, Shell X [Alumni]" userId="84b377f2-923a-4003-b3ab-7f769d726d3a" providerId="ADAL" clId="{7B02388E-9F95-4903-A3C7-70AAA841A024}" dt="2024-02-13T06:05:11.449" v="380" actId="478"/>
          <ac:spMkLst>
            <pc:docMk/>
            <pc:sldMk cId="2440077974" sldId="403"/>
            <ac:spMk id="34" creationId="{8FF4E0C1-7A8B-43BE-99C2-10A55B1264B5}"/>
          </ac:spMkLst>
        </pc:spChg>
        <pc:picChg chg="add del mod">
          <ac:chgData name="LI, Shell X [Alumni]" userId="84b377f2-923a-4003-b3ab-7f769d726d3a" providerId="ADAL" clId="{7B02388E-9F95-4903-A3C7-70AAA841A024}" dt="2024-02-13T06:11:04.763" v="622" actId="478"/>
          <ac:picMkLst>
            <pc:docMk/>
            <pc:sldMk cId="2440077974" sldId="403"/>
            <ac:picMk id="5" creationId="{A6F7FA52-DBD7-FAE8-9CAE-BD53FA33AE41}"/>
          </ac:picMkLst>
        </pc:picChg>
        <pc:picChg chg="add mod">
          <ac:chgData name="LI, Shell X [Alumni]" userId="84b377f2-923a-4003-b3ab-7f769d726d3a" providerId="ADAL" clId="{7B02388E-9F95-4903-A3C7-70AAA841A024}" dt="2024-02-13T06:11:10.292" v="625" actId="1076"/>
          <ac:picMkLst>
            <pc:docMk/>
            <pc:sldMk cId="2440077974" sldId="403"/>
            <ac:picMk id="6" creationId="{685A04D6-CDEE-377F-C230-B8CF710CF16F}"/>
          </ac:picMkLst>
        </pc:picChg>
        <pc:picChg chg="del">
          <ac:chgData name="LI, Shell X [Alumni]" userId="84b377f2-923a-4003-b3ab-7f769d726d3a" providerId="ADAL" clId="{7B02388E-9F95-4903-A3C7-70AAA841A024}" dt="2024-02-13T06:07:13.255" v="614" actId="478"/>
          <ac:picMkLst>
            <pc:docMk/>
            <pc:sldMk cId="2440077974" sldId="403"/>
            <ac:picMk id="22" creationId="{27A7A4A7-DC97-4FAF-807F-D8E6A03ABFD9}"/>
          </ac:picMkLst>
        </pc:picChg>
        <pc:picChg chg="del mod">
          <ac:chgData name="LI, Shell X [Alumni]" userId="84b377f2-923a-4003-b3ab-7f769d726d3a" providerId="ADAL" clId="{7B02388E-9F95-4903-A3C7-70AAA841A024}" dt="2024-02-13T06:07:03.766" v="606" actId="478"/>
          <ac:picMkLst>
            <pc:docMk/>
            <pc:sldMk cId="2440077974" sldId="403"/>
            <ac:picMk id="24" creationId="{FEAD0329-570E-4AF5-84BE-0350C44D5F10}"/>
          </ac:picMkLst>
        </pc:picChg>
        <pc:picChg chg="del mod">
          <ac:chgData name="LI, Shell X [Alumni]" userId="84b377f2-923a-4003-b3ab-7f769d726d3a" providerId="ADAL" clId="{7B02388E-9F95-4903-A3C7-70AAA841A024}" dt="2024-02-13T06:07:12.717" v="613" actId="478"/>
          <ac:picMkLst>
            <pc:docMk/>
            <pc:sldMk cId="2440077974" sldId="403"/>
            <ac:picMk id="27" creationId="{40B0652F-5FF0-43D7-B5B2-2E79A291DBEE}"/>
          </ac:picMkLst>
        </pc:picChg>
        <pc:picChg chg="del mod">
          <ac:chgData name="LI, Shell X [Alumni]" userId="84b377f2-923a-4003-b3ab-7f769d726d3a" providerId="ADAL" clId="{7B02388E-9F95-4903-A3C7-70AAA841A024}" dt="2024-02-13T06:07:11.974" v="612" actId="478"/>
          <ac:picMkLst>
            <pc:docMk/>
            <pc:sldMk cId="2440077974" sldId="403"/>
            <ac:picMk id="29" creationId="{EFC6B6B9-1F84-4A89-81D1-F9DD93EE139D}"/>
          </ac:picMkLst>
        </pc:picChg>
        <pc:picChg chg="del mod">
          <ac:chgData name="LI, Shell X [Alumni]" userId="84b377f2-923a-4003-b3ab-7f769d726d3a" providerId="ADAL" clId="{7B02388E-9F95-4903-A3C7-70AAA841A024}" dt="2024-02-13T06:07:14.437" v="616" actId="478"/>
          <ac:picMkLst>
            <pc:docMk/>
            <pc:sldMk cId="2440077974" sldId="403"/>
            <ac:picMk id="31" creationId="{C111274D-DDA5-461E-84A9-4CA857B36DC4}"/>
          </ac:picMkLst>
        </pc:picChg>
        <pc:picChg chg="del mod">
          <ac:chgData name="LI, Shell X [Alumni]" userId="84b377f2-923a-4003-b3ab-7f769d726d3a" providerId="ADAL" clId="{7B02388E-9F95-4903-A3C7-70AAA841A024}" dt="2024-02-13T06:07:13.727" v="615" actId="478"/>
          <ac:picMkLst>
            <pc:docMk/>
            <pc:sldMk cId="2440077974" sldId="403"/>
            <ac:picMk id="32" creationId="{A1B27D34-D94F-48D5-BC6D-7CF575505D7A}"/>
          </ac:picMkLst>
        </pc:picChg>
        <pc:picChg chg="del mod">
          <ac:chgData name="LI, Shell X [Alumni]" userId="84b377f2-923a-4003-b3ab-7f769d726d3a" providerId="ADAL" clId="{7B02388E-9F95-4903-A3C7-70AAA841A024}" dt="2024-02-13T06:07:08.206" v="609" actId="478"/>
          <ac:picMkLst>
            <pc:docMk/>
            <pc:sldMk cId="2440077974" sldId="403"/>
            <ac:picMk id="35" creationId="{F4DE5831-688B-488E-88F7-D0B4BDB21752}"/>
          </ac:picMkLst>
        </pc:picChg>
      </pc:sldChg>
      <pc:sldChg chg="delSp modSp mod">
        <pc:chgData name="LI, Shell X [Alumni]" userId="84b377f2-923a-4003-b3ab-7f769d726d3a" providerId="ADAL" clId="{7B02388E-9F95-4903-A3C7-70AAA841A024}" dt="2024-02-13T06:13:36.689" v="727" actId="1076"/>
        <pc:sldMkLst>
          <pc:docMk/>
          <pc:sldMk cId="925183421" sldId="408"/>
        </pc:sldMkLst>
        <pc:spChg chg="del">
          <ac:chgData name="LI, Shell X [Alumni]" userId="84b377f2-923a-4003-b3ab-7f769d726d3a" providerId="ADAL" clId="{7B02388E-9F95-4903-A3C7-70AAA841A024}" dt="2024-02-13T06:12:21.781" v="630" actId="478"/>
          <ac:spMkLst>
            <pc:docMk/>
            <pc:sldMk cId="925183421" sldId="408"/>
            <ac:spMk id="25" creationId="{F57BB73C-EFDC-4101-B8F1-EEA75E0233B7}"/>
          </ac:spMkLst>
        </pc:spChg>
        <pc:spChg chg="mod">
          <ac:chgData name="LI, Shell X [Alumni]" userId="84b377f2-923a-4003-b3ab-7f769d726d3a" providerId="ADAL" clId="{7B02388E-9F95-4903-A3C7-70AAA841A024}" dt="2024-02-13T06:13:36.689" v="727" actId="1076"/>
          <ac:spMkLst>
            <pc:docMk/>
            <pc:sldMk cId="925183421" sldId="408"/>
            <ac:spMk id="106" creationId="{4A7D34A3-29F6-4CD6-B1B3-18337F4C7CE9}"/>
          </ac:spMkLst>
        </pc:spChg>
        <pc:picChg chg="del">
          <ac:chgData name="LI, Shell X [Alumni]" userId="84b377f2-923a-4003-b3ab-7f769d726d3a" providerId="ADAL" clId="{7B02388E-9F95-4903-A3C7-70AAA841A024}" dt="2024-02-13T06:12:20.164" v="629" actId="478"/>
          <ac:picMkLst>
            <pc:docMk/>
            <pc:sldMk cId="925183421" sldId="408"/>
            <ac:picMk id="107" creationId="{AAD62FEE-A1B2-4C96-BBE5-D9F386FA22A3}"/>
          </ac:picMkLst>
        </pc:picChg>
      </pc:sldChg>
      <pc:sldChg chg="delSp modSp mod ord">
        <pc:chgData name="LI, Shell X [Alumni]" userId="84b377f2-923a-4003-b3ab-7f769d726d3a" providerId="ADAL" clId="{7B02388E-9F95-4903-A3C7-70AAA841A024}" dt="2024-02-13T08:07:30.030" v="1455" actId="20577"/>
        <pc:sldMkLst>
          <pc:docMk/>
          <pc:sldMk cId="451073398" sldId="417"/>
        </pc:sldMkLst>
        <pc:spChg chg="mod">
          <ac:chgData name="LI, Shell X [Alumni]" userId="84b377f2-923a-4003-b3ab-7f769d726d3a" providerId="ADAL" clId="{7B02388E-9F95-4903-A3C7-70AAA841A024}" dt="2024-02-13T08:07:30.030" v="1455" actId="20577"/>
          <ac:spMkLst>
            <pc:docMk/>
            <pc:sldMk cId="451073398" sldId="417"/>
            <ac:spMk id="2" creationId="{00000000-0000-0000-0000-000000000000}"/>
          </ac:spMkLst>
        </pc:spChg>
        <pc:spChg chg="mod">
          <ac:chgData name="LI, Shell X [Alumni]" userId="84b377f2-923a-4003-b3ab-7f769d726d3a" providerId="ADAL" clId="{7B02388E-9F95-4903-A3C7-70AAA841A024}" dt="2024-02-13T08:06:56.052" v="1445" actId="1076"/>
          <ac:spMkLst>
            <pc:docMk/>
            <pc:sldMk cId="451073398" sldId="417"/>
            <ac:spMk id="5" creationId="{C8F82962-A7DE-41AA-9A38-A64D36FAF651}"/>
          </ac:spMkLst>
        </pc:spChg>
        <pc:spChg chg="del">
          <ac:chgData name="LI, Shell X [Alumni]" userId="84b377f2-923a-4003-b3ab-7f769d726d3a" providerId="ADAL" clId="{7B02388E-9F95-4903-A3C7-70AAA841A024}" dt="2024-02-13T08:06:15.430" v="1415" actId="478"/>
          <ac:spMkLst>
            <pc:docMk/>
            <pc:sldMk cId="451073398" sldId="417"/>
            <ac:spMk id="21" creationId="{012EAA19-3A85-433B-AAE7-F3F1636BE943}"/>
          </ac:spMkLst>
        </pc:spChg>
        <pc:spChg chg="del">
          <ac:chgData name="LI, Shell X [Alumni]" userId="84b377f2-923a-4003-b3ab-7f769d726d3a" providerId="ADAL" clId="{7B02388E-9F95-4903-A3C7-70AAA841A024}" dt="2024-02-13T08:06:15.430" v="1415" actId="478"/>
          <ac:spMkLst>
            <pc:docMk/>
            <pc:sldMk cId="451073398" sldId="417"/>
            <ac:spMk id="22" creationId="{9225E8DF-18BE-4DC0-BA8F-4C42853102F5}"/>
          </ac:spMkLst>
        </pc:spChg>
        <pc:picChg chg="del">
          <ac:chgData name="LI, Shell X [Alumni]" userId="84b377f2-923a-4003-b3ab-7f769d726d3a" providerId="ADAL" clId="{7B02388E-9F95-4903-A3C7-70AAA841A024}" dt="2024-02-13T08:05:53.014" v="1343" actId="478"/>
          <ac:picMkLst>
            <pc:docMk/>
            <pc:sldMk cId="451073398" sldId="417"/>
            <ac:picMk id="3" creationId="{C0F16FD0-BB85-4DBF-89AC-EDF1ACD913B8}"/>
          </ac:picMkLst>
        </pc:picChg>
        <pc:picChg chg="del">
          <ac:chgData name="LI, Shell X [Alumni]" userId="84b377f2-923a-4003-b3ab-7f769d726d3a" providerId="ADAL" clId="{7B02388E-9F95-4903-A3C7-70AAA841A024}" dt="2024-02-13T08:05:53.014" v="1343" actId="478"/>
          <ac:picMkLst>
            <pc:docMk/>
            <pc:sldMk cId="451073398" sldId="417"/>
            <ac:picMk id="6" creationId="{04AADA5B-193F-4714-8025-94C2DD747DFB}"/>
          </ac:picMkLst>
        </pc:picChg>
        <pc:picChg chg="del">
          <ac:chgData name="LI, Shell X [Alumni]" userId="84b377f2-923a-4003-b3ab-7f769d726d3a" providerId="ADAL" clId="{7B02388E-9F95-4903-A3C7-70AAA841A024}" dt="2024-02-13T08:05:53.014" v="1343" actId="478"/>
          <ac:picMkLst>
            <pc:docMk/>
            <pc:sldMk cId="451073398" sldId="417"/>
            <ac:picMk id="8" creationId="{6EA43DE5-F28B-40EF-999B-36F5912767F7}"/>
          </ac:picMkLst>
        </pc:picChg>
      </pc:sldChg>
      <pc:sldChg chg="addSp delSp modSp mod ord">
        <pc:chgData name="LI, Shell X [Alumni]" userId="84b377f2-923a-4003-b3ab-7f769d726d3a" providerId="ADAL" clId="{7B02388E-9F95-4903-A3C7-70AAA841A024}" dt="2024-02-13T08:09:23.330" v="1463"/>
        <pc:sldMkLst>
          <pc:docMk/>
          <pc:sldMk cId="4055097246" sldId="418"/>
        </pc:sldMkLst>
        <pc:spChg chg="del">
          <ac:chgData name="LI, Shell X [Alumni]" userId="84b377f2-923a-4003-b3ab-7f769d726d3a" providerId="ADAL" clId="{7B02388E-9F95-4903-A3C7-70AAA841A024}" dt="2024-02-13T08:09:16.329" v="1459" actId="478"/>
          <ac:spMkLst>
            <pc:docMk/>
            <pc:sldMk cId="4055097246" sldId="418"/>
            <ac:spMk id="2" creationId="{00000000-0000-0000-0000-000000000000}"/>
          </ac:spMkLst>
        </pc:spChg>
        <pc:spChg chg="mod">
          <ac:chgData name="LI, Shell X [Alumni]" userId="84b377f2-923a-4003-b3ab-7f769d726d3a" providerId="ADAL" clId="{7B02388E-9F95-4903-A3C7-70AAA841A024}" dt="2024-02-13T08:09:08.257" v="1458" actId="20577"/>
          <ac:spMkLst>
            <pc:docMk/>
            <pc:sldMk cId="4055097246" sldId="418"/>
            <ac:spMk id="5" creationId="{C8F82962-A7DE-41AA-9A38-A64D36FAF651}"/>
          </ac:spMkLst>
        </pc:spChg>
        <pc:spChg chg="add del mod">
          <ac:chgData name="LI, Shell X [Alumni]" userId="84b377f2-923a-4003-b3ab-7f769d726d3a" providerId="ADAL" clId="{7B02388E-9F95-4903-A3C7-70AAA841A024}" dt="2024-02-13T08:09:23.019" v="1462" actId="478"/>
          <ac:spMkLst>
            <pc:docMk/>
            <pc:sldMk cId="4055097246" sldId="418"/>
            <ac:spMk id="6" creationId="{5270D454-F32C-3645-2188-05842C0134AA}"/>
          </ac:spMkLst>
        </pc:spChg>
        <pc:spChg chg="add mod">
          <ac:chgData name="LI, Shell X [Alumni]" userId="84b377f2-923a-4003-b3ab-7f769d726d3a" providerId="ADAL" clId="{7B02388E-9F95-4903-A3C7-70AAA841A024}" dt="2024-02-13T08:09:21.232" v="1461"/>
          <ac:spMkLst>
            <pc:docMk/>
            <pc:sldMk cId="4055097246" sldId="418"/>
            <ac:spMk id="7" creationId="{45B5FFF4-AC48-58CD-6921-F3F83E6E4358}"/>
          </ac:spMkLst>
        </pc:spChg>
        <pc:spChg chg="add mod">
          <ac:chgData name="LI, Shell X [Alumni]" userId="84b377f2-923a-4003-b3ab-7f769d726d3a" providerId="ADAL" clId="{7B02388E-9F95-4903-A3C7-70AAA841A024}" dt="2024-02-13T08:09:23.330" v="1463"/>
          <ac:spMkLst>
            <pc:docMk/>
            <pc:sldMk cId="4055097246" sldId="418"/>
            <ac:spMk id="8" creationId="{4C329DE6-1359-F253-74EF-4D6A7161E719}"/>
          </ac:spMkLst>
        </pc:spChg>
      </pc:sldChg>
      <pc:sldChg chg="modSp mod ord">
        <pc:chgData name="LI, Shell X [Alumni]" userId="84b377f2-923a-4003-b3ab-7f769d726d3a" providerId="ADAL" clId="{7B02388E-9F95-4903-A3C7-70AAA841A024}" dt="2024-02-13T08:09:50.786" v="1467" actId="1076"/>
        <pc:sldMkLst>
          <pc:docMk/>
          <pc:sldMk cId="3066715355" sldId="419"/>
        </pc:sldMkLst>
        <pc:spChg chg="mod">
          <ac:chgData name="LI, Shell X [Alumni]" userId="84b377f2-923a-4003-b3ab-7f769d726d3a" providerId="ADAL" clId="{7B02388E-9F95-4903-A3C7-70AAA841A024}" dt="2024-02-13T08:09:50.786" v="1467" actId="1076"/>
          <ac:spMkLst>
            <pc:docMk/>
            <pc:sldMk cId="3066715355" sldId="419"/>
            <ac:spMk id="2" creationId="{00000000-0000-0000-0000-000000000000}"/>
          </ac:spMkLst>
        </pc:spChg>
        <pc:spChg chg="mod">
          <ac:chgData name="LI, Shell X [Alumni]" userId="84b377f2-923a-4003-b3ab-7f769d726d3a" providerId="ADAL" clId="{7B02388E-9F95-4903-A3C7-70AAA841A024}" dt="2024-02-13T08:09:40.309" v="1465" actId="20577"/>
          <ac:spMkLst>
            <pc:docMk/>
            <pc:sldMk cId="3066715355" sldId="419"/>
            <ac:spMk id="77" creationId="{1D0325DA-08A6-4B2B-9970-B8A70981C1E4}"/>
          </ac:spMkLst>
        </pc:spChg>
      </pc:sldChg>
      <pc:sldChg chg="addSp delSp modSp mod ord">
        <pc:chgData name="LI, Shell X [Alumni]" userId="84b377f2-923a-4003-b3ab-7f769d726d3a" providerId="ADAL" clId="{7B02388E-9F95-4903-A3C7-70AAA841A024}" dt="2024-02-14T01:39:06.208" v="1776" actId="20577"/>
        <pc:sldMkLst>
          <pc:docMk/>
          <pc:sldMk cId="3957963919" sldId="424"/>
        </pc:sldMkLst>
        <pc:spChg chg="mod">
          <ac:chgData name="LI, Shell X [Alumni]" userId="84b377f2-923a-4003-b3ab-7f769d726d3a" providerId="ADAL" clId="{7B02388E-9F95-4903-A3C7-70AAA841A024}" dt="2024-02-13T08:11:05.792" v="1481" actId="1076"/>
          <ac:spMkLst>
            <pc:docMk/>
            <pc:sldMk cId="3957963919" sldId="424"/>
            <ac:spMk id="2" creationId="{00000000-0000-0000-0000-000000000000}"/>
          </ac:spMkLst>
        </pc:spChg>
        <pc:spChg chg="mod">
          <ac:chgData name="LI, Shell X [Alumni]" userId="84b377f2-923a-4003-b3ab-7f769d726d3a" providerId="ADAL" clId="{7B02388E-9F95-4903-A3C7-70AAA841A024}" dt="2024-02-14T01:39:06.208" v="1776" actId="20577"/>
          <ac:spMkLst>
            <pc:docMk/>
            <pc:sldMk cId="3957963919" sldId="424"/>
            <ac:spMk id="5" creationId="{C8F82962-A7DE-41AA-9A38-A64D36FAF651}"/>
          </ac:spMkLst>
        </pc:spChg>
        <pc:picChg chg="del">
          <ac:chgData name="LI, Shell X [Alumni]" userId="84b377f2-923a-4003-b3ab-7f769d726d3a" providerId="ADAL" clId="{7B02388E-9F95-4903-A3C7-70AAA841A024}" dt="2024-02-14T01:38:32.032" v="1704" actId="478"/>
          <ac:picMkLst>
            <pc:docMk/>
            <pc:sldMk cId="3957963919" sldId="424"/>
            <ac:picMk id="3" creationId="{E0788924-7C7D-4E00-ADDB-5AEC7CA604C4}"/>
          </ac:picMkLst>
        </pc:picChg>
        <pc:picChg chg="add mod">
          <ac:chgData name="LI, Shell X [Alumni]" userId="84b377f2-923a-4003-b3ab-7f769d726d3a" providerId="ADAL" clId="{7B02388E-9F95-4903-A3C7-70AAA841A024}" dt="2024-02-14T01:38:34.584" v="1705" actId="1076"/>
          <ac:picMkLst>
            <pc:docMk/>
            <pc:sldMk cId="3957963919" sldId="424"/>
            <ac:picMk id="8" creationId="{2BA7A492-F395-356B-A06D-716FADDDC876}"/>
          </ac:picMkLst>
        </pc:picChg>
      </pc:sldChg>
      <pc:sldChg chg="modSp mod ord">
        <pc:chgData name="LI, Shell X [Alumni]" userId="84b377f2-923a-4003-b3ab-7f769d726d3a" providerId="ADAL" clId="{7B02388E-9F95-4903-A3C7-70AAA841A024}" dt="2024-02-13T08:14:08.155" v="1662" actId="1037"/>
        <pc:sldMkLst>
          <pc:docMk/>
          <pc:sldMk cId="590152162" sldId="425"/>
        </pc:sldMkLst>
        <pc:spChg chg="mod">
          <ac:chgData name="LI, Shell X [Alumni]" userId="84b377f2-923a-4003-b3ab-7f769d726d3a" providerId="ADAL" clId="{7B02388E-9F95-4903-A3C7-70AAA841A024}" dt="2024-02-13T08:14:08.155" v="1662" actId="1037"/>
          <ac:spMkLst>
            <pc:docMk/>
            <pc:sldMk cId="590152162" sldId="425"/>
            <ac:spMk id="2" creationId="{00000000-0000-0000-0000-000000000000}"/>
          </ac:spMkLst>
        </pc:spChg>
      </pc:sldChg>
      <pc:sldChg chg="modSp mod ord">
        <pc:chgData name="LI, Shell X [Alumni]" userId="84b377f2-923a-4003-b3ab-7f769d726d3a" providerId="ADAL" clId="{7B02388E-9F95-4903-A3C7-70AAA841A024}" dt="2024-02-13T08:10:35.607" v="1471" actId="1076"/>
        <pc:sldMkLst>
          <pc:docMk/>
          <pc:sldMk cId="936298072" sldId="459"/>
        </pc:sldMkLst>
        <pc:spChg chg="mod">
          <ac:chgData name="LI, Shell X [Alumni]" userId="84b377f2-923a-4003-b3ab-7f769d726d3a" providerId="ADAL" clId="{7B02388E-9F95-4903-A3C7-70AAA841A024}" dt="2024-02-13T08:10:35.607" v="1471" actId="1076"/>
          <ac:spMkLst>
            <pc:docMk/>
            <pc:sldMk cId="936298072" sldId="459"/>
            <ac:spMk id="2" creationId="{00000000-0000-0000-0000-000000000000}"/>
          </ac:spMkLst>
        </pc:spChg>
        <pc:spChg chg="mod">
          <ac:chgData name="LI, Shell X [Alumni]" userId="84b377f2-923a-4003-b3ab-7f769d726d3a" providerId="ADAL" clId="{7B02388E-9F95-4903-A3C7-70AAA841A024}" dt="2024-02-13T08:10:25.823" v="1469" actId="20577"/>
          <ac:spMkLst>
            <pc:docMk/>
            <pc:sldMk cId="936298072" sldId="459"/>
            <ac:spMk id="77" creationId="{1D0325DA-08A6-4B2B-9970-B8A70981C1E4}"/>
          </ac:spMkLst>
        </pc:spChg>
      </pc:sldChg>
      <pc:sldChg chg="modSp mod ord">
        <pc:chgData name="LI, Shell X [Alumni]" userId="84b377f2-923a-4003-b3ab-7f769d726d3a" providerId="ADAL" clId="{7B02388E-9F95-4903-A3C7-70AAA841A024}" dt="2024-02-13T08:12:04.916" v="1490" actId="1037"/>
        <pc:sldMkLst>
          <pc:docMk/>
          <pc:sldMk cId="2643579751" sldId="460"/>
        </pc:sldMkLst>
        <pc:spChg chg="mod">
          <ac:chgData name="LI, Shell X [Alumni]" userId="84b377f2-923a-4003-b3ab-7f769d726d3a" providerId="ADAL" clId="{7B02388E-9F95-4903-A3C7-70AAA841A024}" dt="2024-02-13T08:12:04.916" v="1490" actId="1037"/>
          <ac:spMkLst>
            <pc:docMk/>
            <pc:sldMk cId="2643579751" sldId="460"/>
            <ac:spMk id="2" creationId="{00000000-0000-0000-0000-000000000000}"/>
          </ac:spMkLst>
        </pc:spChg>
      </pc:sldChg>
      <pc:sldChg chg="modSp mod ord">
        <pc:chgData name="LI, Shell X [Alumni]" userId="84b377f2-923a-4003-b3ab-7f769d726d3a" providerId="ADAL" clId="{7B02388E-9F95-4903-A3C7-70AAA841A024}" dt="2024-02-13T08:12:14.139" v="1508" actId="1037"/>
        <pc:sldMkLst>
          <pc:docMk/>
          <pc:sldMk cId="2385745082" sldId="461"/>
        </pc:sldMkLst>
        <pc:spChg chg="mod">
          <ac:chgData name="LI, Shell X [Alumni]" userId="84b377f2-923a-4003-b3ab-7f769d726d3a" providerId="ADAL" clId="{7B02388E-9F95-4903-A3C7-70AAA841A024}" dt="2024-02-13T08:12:14.139" v="1508" actId="1037"/>
          <ac:spMkLst>
            <pc:docMk/>
            <pc:sldMk cId="2385745082" sldId="461"/>
            <ac:spMk id="2" creationId="{00000000-0000-0000-0000-000000000000}"/>
          </ac:spMkLst>
        </pc:spChg>
      </pc:sldChg>
      <pc:sldChg chg="modSp mod ord">
        <pc:chgData name="LI, Shell X [Alumni]" userId="84b377f2-923a-4003-b3ab-7f769d726d3a" providerId="ADAL" clId="{7B02388E-9F95-4903-A3C7-70AAA841A024}" dt="2024-02-13T08:12:24.564" v="1526" actId="1038"/>
        <pc:sldMkLst>
          <pc:docMk/>
          <pc:sldMk cId="1595385190" sldId="462"/>
        </pc:sldMkLst>
        <pc:spChg chg="mod">
          <ac:chgData name="LI, Shell X [Alumni]" userId="84b377f2-923a-4003-b3ab-7f769d726d3a" providerId="ADAL" clId="{7B02388E-9F95-4903-A3C7-70AAA841A024}" dt="2024-02-13T08:12:24.564" v="1526" actId="1038"/>
          <ac:spMkLst>
            <pc:docMk/>
            <pc:sldMk cId="1595385190" sldId="462"/>
            <ac:spMk id="2" creationId="{00000000-0000-0000-0000-000000000000}"/>
          </ac:spMkLst>
        </pc:spChg>
      </pc:sldChg>
      <pc:sldChg chg="modSp mod ord">
        <pc:chgData name="LI, Shell X [Alumni]" userId="84b377f2-923a-4003-b3ab-7f769d726d3a" providerId="ADAL" clId="{7B02388E-9F95-4903-A3C7-70AAA841A024}" dt="2024-02-13T08:12:47.739" v="1543" actId="1037"/>
        <pc:sldMkLst>
          <pc:docMk/>
          <pc:sldMk cId="2837230193" sldId="463"/>
        </pc:sldMkLst>
        <pc:spChg chg="mod">
          <ac:chgData name="LI, Shell X [Alumni]" userId="84b377f2-923a-4003-b3ab-7f769d726d3a" providerId="ADAL" clId="{7B02388E-9F95-4903-A3C7-70AAA841A024}" dt="2024-02-13T08:12:47.739" v="1543" actId="1037"/>
          <ac:spMkLst>
            <pc:docMk/>
            <pc:sldMk cId="2837230193" sldId="463"/>
            <ac:spMk id="2" creationId="{00000000-0000-0000-0000-000000000000}"/>
          </ac:spMkLst>
        </pc:spChg>
      </pc:sldChg>
      <pc:sldChg chg="modSp mod ord">
        <pc:chgData name="LI, Shell X [Alumni]" userId="84b377f2-923a-4003-b3ab-7f769d726d3a" providerId="ADAL" clId="{7B02388E-9F95-4903-A3C7-70AAA841A024}" dt="2024-02-13T08:12:59.215" v="1561" actId="1037"/>
        <pc:sldMkLst>
          <pc:docMk/>
          <pc:sldMk cId="2428196658" sldId="464"/>
        </pc:sldMkLst>
        <pc:spChg chg="mod">
          <ac:chgData name="LI, Shell X [Alumni]" userId="84b377f2-923a-4003-b3ab-7f769d726d3a" providerId="ADAL" clId="{7B02388E-9F95-4903-A3C7-70AAA841A024}" dt="2024-02-13T08:12:59.215" v="1561" actId="1037"/>
          <ac:spMkLst>
            <pc:docMk/>
            <pc:sldMk cId="2428196658" sldId="464"/>
            <ac:spMk id="2" creationId="{00000000-0000-0000-0000-000000000000}"/>
          </ac:spMkLst>
        </pc:spChg>
      </pc:sldChg>
      <pc:sldChg chg="modSp mod ord">
        <pc:chgData name="LI, Shell X [Alumni]" userId="84b377f2-923a-4003-b3ab-7f769d726d3a" providerId="ADAL" clId="{7B02388E-9F95-4903-A3C7-70AAA841A024}" dt="2024-02-13T08:13:16.804" v="1581" actId="1037"/>
        <pc:sldMkLst>
          <pc:docMk/>
          <pc:sldMk cId="2251496795" sldId="465"/>
        </pc:sldMkLst>
        <pc:spChg chg="mod">
          <ac:chgData name="LI, Shell X [Alumni]" userId="84b377f2-923a-4003-b3ab-7f769d726d3a" providerId="ADAL" clId="{7B02388E-9F95-4903-A3C7-70AAA841A024}" dt="2024-02-13T08:13:16.804" v="1581" actId="1037"/>
          <ac:spMkLst>
            <pc:docMk/>
            <pc:sldMk cId="2251496795" sldId="465"/>
            <ac:spMk id="2" creationId="{00000000-0000-0000-0000-000000000000}"/>
          </ac:spMkLst>
        </pc:spChg>
      </pc:sldChg>
      <pc:sldChg chg="modSp mod ord">
        <pc:chgData name="LI, Shell X [Alumni]" userId="84b377f2-923a-4003-b3ab-7f769d726d3a" providerId="ADAL" clId="{7B02388E-9F95-4903-A3C7-70AAA841A024}" dt="2024-02-13T08:13:27.746" v="1598" actId="1037"/>
        <pc:sldMkLst>
          <pc:docMk/>
          <pc:sldMk cId="3521837738" sldId="466"/>
        </pc:sldMkLst>
        <pc:spChg chg="mod">
          <ac:chgData name="LI, Shell X [Alumni]" userId="84b377f2-923a-4003-b3ab-7f769d726d3a" providerId="ADAL" clId="{7B02388E-9F95-4903-A3C7-70AAA841A024}" dt="2024-02-13T08:13:27.746" v="1598" actId="1037"/>
          <ac:spMkLst>
            <pc:docMk/>
            <pc:sldMk cId="3521837738" sldId="466"/>
            <ac:spMk id="2" creationId="{00000000-0000-0000-0000-000000000000}"/>
          </ac:spMkLst>
        </pc:spChg>
      </pc:sldChg>
      <pc:sldChg chg="modSp mod ord">
        <pc:chgData name="LI, Shell X [Alumni]" userId="84b377f2-923a-4003-b3ab-7f769d726d3a" providerId="ADAL" clId="{7B02388E-9F95-4903-A3C7-70AAA841A024}" dt="2024-02-13T08:13:38.029" v="1614" actId="1037"/>
        <pc:sldMkLst>
          <pc:docMk/>
          <pc:sldMk cId="1016151641" sldId="467"/>
        </pc:sldMkLst>
        <pc:spChg chg="mod">
          <ac:chgData name="LI, Shell X [Alumni]" userId="84b377f2-923a-4003-b3ab-7f769d726d3a" providerId="ADAL" clId="{7B02388E-9F95-4903-A3C7-70AAA841A024}" dt="2024-02-13T08:13:38.029" v="1614" actId="1037"/>
          <ac:spMkLst>
            <pc:docMk/>
            <pc:sldMk cId="1016151641" sldId="467"/>
            <ac:spMk id="2" creationId="{00000000-0000-0000-0000-000000000000}"/>
          </ac:spMkLst>
        </pc:spChg>
      </pc:sldChg>
      <pc:sldChg chg="modSp mod ord">
        <pc:chgData name="LI, Shell X [Alumni]" userId="84b377f2-923a-4003-b3ab-7f769d726d3a" providerId="ADAL" clId="{7B02388E-9F95-4903-A3C7-70AAA841A024}" dt="2024-02-13T08:13:47.499" v="1639" actId="1038"/>
        <pc:sldMkLst>
          <pc:docMk/>
          <pc:sldMk cId="2315323134" sldId="468"/>
        </pc:sldMkLst>
        <pc:spChg chg="mod">
          <ac:chgData name="LI, Shell X [Alumni]" userId="84b377f2-923a-4003-b3ab-7f769d726d3a" providerId="ADAL" clId="{7B02388E-9F95-4903-A3C7-70AAA841A024}" dt="2024-02-13T08:13:47.499" v="1639" actId="1038"/>
          <ac:spMkLst>
            <pc:docMk/>
            <pc:sldMk cId="2315323134" sldId="468"/>
            <ac:spMk id="2" creationId="{00000000-0000-0000-0000-000000000000}"/>
          </ac:spMkLst>
        </pc:spChg>
      </pc:sldChg>
      <pc:sldChg chg="modSp mod ord">
        <pc:chgData name="LI, Shell X [Alumni]" userId="84b377f2-923a-4003-b3ab-7f769d726d3a" providerId="ADAL" clId="{7B02388E-9F95-4903-A3C7-70AAA841A024}" dt="2024-02-13T08:13:55.875" v="1656" actId="1037"/>
        <pc:sldMkLst>
          <pc:docMk/>
          <pc:sldMk cId="3223442292" sldId="469"/>
        </pc:sldMkLst>
        <pc:spChg chg="mod">
          <ac:chgData name="LI, Shell X [Alumni]" userId="84b377f2-923a-4003-b3ab-7f769d726d3a" providerId="ADAL" clId="{7B02388E-9F95-4903-A3C7-70AAA841A024}" dt="2024-02-13T08:13:55.875" v="1656" actId="1037"/>
          <ac:spMkLst>
            <pc:docMk/>
            <pc:sldMk cId="3223442292" sldId="469"/>
            <ac:spMk id="2" creationId="{00000000-0000-0000-0000-000000000000}"/>
          </ac:spMkLst>
        </pc:spChg>
      </pc:sldChg>
      <pc:sldChg chg="modSp mod ord">
        <pc:chgData name="LI, Shell X [Alumni]" userId="84b377f2-923a-4003-b3ab-7f769d726d3a" providerId="ADAL" clId="{7B02388E-9F95-4903-A3C7-70AAA841A024}" dt="2024-02-13T08:14:19.550" v="1666" actId="20577"/>
        <pc:sldMkLst>
          <pc:docMk/>
          <pc:sldMk cId="3957238629" sldId="470"/>
        </pc:sldMkLst>
        <pc:spChg chg="mod">
          <ac:chgData name="LI, Shell X [Alumni]" userId="84b377f2-923a-4003-b3ab-7f769d726d3a" providerId="ADAL" clId="{7B02388E-9F95-4903-A3C7-70AAA841A024}" dt="2024-02-13T08:14:19.550" v="1666" actId="20577"/>
          <ac:spMkLst>
            <pc:docMk/>
            <pc:sldMk cId="3957238629" sldId="470"/>
            <ac:spMk id="2" creationId="{00000000-0000-0000-0000-000000000000}"/>
          </ac:spMkLst>
        </pc:spChg>
      </pc:sldChg>
      <pc:sldChg chg="modSp mod">
        <pc:chgData name="LI, Shell X [Alumni]" userId="84b377f2-923a-4003-b3ab-7f769d726d3a" providerId="ADAL" clId="{7B02388E-9F95-4903-A3C7-70AAA841A024}" dt="2024-02-14T01:49:37.228" v="1910" actId="207"/>
        <pc:sldMkLst>
          <pc:docMk/>
          <pc:sldMk cId="3527604088" sldId="473"/>
        </pc:sldMkLst>
        <pc:spChg chg="mod">
          <ac:chgData name="LI, Shell X [Alumni]" userId="84b377f2-923a-4003-b3ab-7f769d726d3a" providerId="ADAL" clId="{7B02388E-9F95-4903-A3C7-70AAA841A024}" dt="2024-02-14T01:49:37.228" v="1910" actId="207"/>
          <ac:spMkLst>
            <pc:docMk/>
            <pc:sldMk cId="3527604088" sldId="473"/>
            <ac:spMk id="9" creationId="{6E3AD746-6049-4804-A61F-D090FC16371A}"/>
          </ac:spMkLst>
        </pc:spChg>
      </pc:sldChg>
      <pc:sldChg chg="addSp delSp modSp mod">
        <pc:chgData name="LI, Shell X [Alumni]" userId="84b377f2-923a-4003-b3ab-7f769d726d3a" providerId="ADAL" clId="{7B02388E-9F95-4903-A3C7-70AAA841A024}" dt="2024-02-13T07:24:52.823" v="1035"/>
        <pc:sldMkLst>
          <pc:docMk/>
          <pc:sldMk cId="3060112215" sldId="932"/>
        </pc:sldMkLst>
        <pc:spChg chg="add mod">
          <ac:chgData name="LI, Shell X [Alumni]" userId="84b377f2-923a-4003-b3ab-7f769d726d3a" providerId="ADAL" clId="{7B02388E-9F95-4903-A3C7-70AAA841A024}" dt="2024-02-13T07:24:52.823" v="1035"/>
          <ac:spMkLst>
            <pc:docMk/>
            <pc:sldMk cId="3060112215" sldId="932"/>
            <ac:spMk id="2" creationId="{5531F779-B3FE-263E-FE63-9E950261A599}"/>
          </ac:spMkLst>
        </pc:spChg>
        <pc:spChg chg="del">
          <ac:chgData name="LI, Shell X [Alumni]" userId="84b377f2-923a-4003-b3ab-7f769d726d3a" providerId="ADAL" clId="{7B02388E-9F95-4903-A3C7-70AAA841A024}" dt="2024-02-13T07:12:41.263" v="823" actId="478"/>
          <ac:spMkLst>
            <pc:docMk/>
            <pc:sldMk cId="3060112215" sldId="932"/>
            <ac:spMk id="8" creationId="{97AFAF88-CF31-47BA-9536-E959AB25BD02}"/>
          </ac:spMkLst>
        </pc:spChg>
        <pc:spChg chg="del">
          <ac:chgData name="LI, Shell X [Alumni]" userId="84b377f2-923a-4003-b3ab-7f769d726d3a" providerId="ADAL" clId="{7B02388E-9F95-4903-A3C7-70AAA841A024}" dt="2024-02-13T07:12:41.263" v="823" actId="478"/>
          <ac:spMkLst>
            <pc:docMk/>
            <pc:sldMk cId="3060112215" sldId="932"/>
            <ac:spMk id="9" creationId="{8F01613C-431C-4068-A2DC-0D5F6E630476}"/>
          </ac:spMkLst>
        </pc:spChg>
        <pc:spChg chg="mod">
          <ac:chgData name="LI, Shell X [Alumni]" userId="84b377f2-923a-4003-b3ab-7f769d726d3a" providerId="ADAL" clId="{7B02388E-9F95-4903-A3C7-70AAA841A024}" dt="2024-02-13T07:12:19.488" v="822" actId="20577"/>
          <ac:spMkLst>
            <pc:docMk/>
            <pc:sldMk cId="3060112215" sldId="932"/>
            <ac:spMk id="10" creationId="{B780EE91-90B6-44AB-872D-EAD1CD2486A9}"/>
          </ac:spMkLst>
        </pc:spChg>
        <pc:spChg chg="del">
          <ac:chgData name="LI, Shell X [Alumni]" userId="84b377f2-923a-4003-b3ab-7f769d726d3a" providerId="ADAL" clId="{7B02388E-9F95-4903-A3C7-70AAA841A024}" dt="2024-02-13T07:12:41.263" v="823" actId="478"/>
          <ac:spMkLst>
            <pc:docMk/>
            <pc:sldMk cId="3060112215" sldId="932"/>
            <ac:spMk id="11" creationId="{58FFF30D-2F18-452F-AB41-FE1A1D9E0395}"/>
          </ac:spMkLst>
        </pc:spChg>
        <pc:spChg chg="del">
          <ac:chgData name="LI, Shell X [Alumni]" userId="84b377f2-923a-4003-b3ab-7f769d726d3a" providerId="ADAL" clId="{7B02388E-9F95-4903-A3C7-70AAA841A024}" dt="2024-02-13T07:12:41.263" v="823" actId="478"/>
          <ac:spMkLst>
            <pc:docMk/>
            <pc:sldMk cId="3060112215" sldId="932"/>
            <ac:spMk id="13" creationId="{2C8BB042-DC3F-479F-A2ED-27E6DB5630F4}"/>
          </ac:spMkLst>
        </pc:spChg>
        <pc:picChg chg="add del mod">
          <ac:chgData name="LI, Shell X [Alumni]" userId="84b377f2-923a-4003-b3ab-7f769d726d3a" providerId="ADAL" clId="{7B02388E-9F95-4903-A3C7-70AAA841A024}" dt="2024-02-13T07:22:54.063" v="1023" actId="478"/>
          <ac:picMkLst>
            <pc:docMk/>
            <pc:sldMk cId="3060112215" sldId="932"/>
            <ac:picMk id="3" creationId="{81EF80C8-5FE2-48A2-D05A-CCF39BFB6351}"/>
          </ac:picMkLst>
        </pc:picChg>
        <pc:picChg chg="add del mod">
          <ac:chgData name="LI, Shell X [Alumni]" userId="84b377f2-923a-4003-b3ab-7f769d726d3a" providerId="ADAL" clId="{7B02388E-9F95-4903-A3C7-70AAA841A024}" dt="2024-02-13T07:22:54.983" v="1024" actId="478"/>
          <ac:picMkLst>
            <pc:docMk/>
            <pc:sldMk cId="3060112215" sldId="932"/>
            <ac:picMk id="5" creationId="{1D8F62E9-82C2-EF3C-565F-A60142FAEC9E}"/>
          </ac:picMkLst>
        </pc:picChg>
        <pc:picChg chg="add mod">
          <ac:chgData name="LI, Shell X [Alumni]" userId="84b377f2-923a-4003-b3ab-7f769d726d3a" providerId="ADAL" clId="{7B02388E-9F95-4903-A3C7-70AAA841A024}" dt="2024-02-13T07:23:05.440" v="1030" actId="14100"/>
          <ac:picMkLst>
            <pc:docMk/>
            <pc:sldMk cId="3060112215" sldId="932"/>
            <ac:picMk id="7" creationId="{89FACD5B-6AA4-BE6F-1401-E341FDA53AD4}"/>
          </ac:picMkLst>
        </pc:picChg>
        <pc:picChg chg="del">
          <ac:chgData name="LI, Shell X [Alumni]" userId="84b377f2-923a-4003-b3ab-7f769d726d3a" providerId="ADAL" clId="{7B02388E-9F95-4903-A3C7-70AAA841A024}" dt="2024-02-13T07:12:41.263" v="823" actId="478"/>
          <ac:picMkLst>
            <pc:docMk/>
            <pc:sldMk cId="3060112215" sldId="932"/>
            <ac:picMk id="1026" creationId="{6CC04916-56FE-47B0-A82C-69820A3664F0}"/>
          </ac:picMkLst>
        </pc:picChg>
        <pc:picChg chg="del">
          <ac:chgData name="LI, Shell X [Alumni]" userId="84b377f2-923a-4003-b3ab-7f769d726d3a" providerId="ADAL" clId="{7B02388E-9F95-4903-A3C7-70AAA841A024}" dt="2024-02-13T07:12:41.263" v="823" actId="478"/>
          <ac:picMkLst>
            <pc:docMk/>
            <pc:sldMk cId="3060112215" sldId="932"/>
            <ac:picMk id="1028" creationId="{36E34681-ECD1-4045-A4C9-0BA99A3B687E}"/>
          </ac:picMkLst>
        </pc:picChg>
      </pc:sldChg>
      <pc:sldChg chg="addSp delSp modSp add mod">
        <pc:chgData name="LI, Shell X [Alumni]" userId="84b377f2-923a-4003-b3ab-7f769d726d3a" providerId="ADAL" clId="{7B02388E-9F95-4903-A3C7-70AAA841A024}" dt="2024-02-13T05:26:00.257" v="131" actId="2710"/>
        <pc:sldMkLst>
          <pc:docMk/>
          <pc:sldMk cId="113054019" sldId="955"/>
        </pc:sldMkLst>
        <pc:spChg chg="mod">
          <ac:chgData name="LI, Shell X [Alumni]" userId="84b377f2-923a-4003-b3ab-7f769d726d3a" providerId="ADAL" clId="{7B02388E-9F95-4903-A3C7-70AAA841A024}" dt="2024-02-13T05:26:00.257" v="131" actId="2710"/>
          <ac:spMkLst>
            <pc:docMk/>
            <pc:sldMk cId="113054019" sldId="955"/>
            <ac:spMk id="10" creationId="{601B549E-47EC-0084-77EC-55929444A5CF}"/>
          </ac:spMkLst>
        </pc:spChg>
        <pc:spChg chg="del">
          <ac:chgData name="LI, Shell X [Alumni]" userId="84b377f2-923a-4003-b3ab-7f769d726d3a" providerId="ADAL" clId="{7B02388E-9F95-4903-A3C7-70AAA841A024}" dt="2024-02-13T05:24:46.639" v="53" actId="478"/>
          <ac:spMkLst>
            <pc:docMk/>
            <pc:sldMk cId="113054019" sldId="955"/>
            <ac:spMk id="11" creationId="{C848DCC0-8B70-63F3-A7AD-39FBCF82C98A}"/>
          </ac:spMkLst>
        </pc:spChg>
        <pc:picChg chg="del">
          <ac:chgData name="LI, Shell X [Alumni]" userId="84b377f2-923a-4003-b3ab-7f769d726d3a" providerId="ADAL" clId="{7B02388E-9F95-4903-A3C7-70AAA841A024}" dt="2024-02-13T05:24:28.459" v="49" actId="478"/>
          <ac:picMkLst>
            <pc:docMk/>
            <pc:sldMk cId="113054019" sldId="955"/>
            <ac:picMk id="6" creationId="{8077CC46-ABD0-12DF-E00A-F58E5BE34579}"/>
          </ac:picMkLst>
        </pc:picChg>
        <pc:picChg chg="del">
          <ac:chgData name="LI, Shell X [Alumni]" userId="84b377f2-923a-4003-b3ab-7f769d726d3a" providerId="ADAL" clId="{7B02388E-9F95-4903-A3C7-70AAA841A024}" dt="2024-02-13T05:24:27.943" v="48" actId="478"/>
          <ac:picMkLst>
            <pc:docMk/>
            <pc:sldMk cId="113054019" sldId="955"/>
            <ac:picMk id="7" creationId="{E51AC82F-9332-12FB-A935-59966CE3AC9E}"/>
          </ac:picMkLst>
        </pc:picChg>
        <pc:picChg chg="add mod">
          <ac:chgData name="LI, Shell X [Alumni]" userId="84b377f2-923a-4003-b3ab-7f769d726d3a" providerId="ADAL" clId="{7B02388E-9F95-4903-A3C7-70AAA841A024}" dt="2024-02-13T05:25:01.076" v="60" actId="1076"/>
          <ac:picMkLst>
            <pc:docMk/>
            <pc:sldMk cId="113054019" sldId="955"/>
            <ac:picMk id="1026" creationId="{34FBCA03-1E67-6114-A8BB-82E1EAF1BE39}"/>
          </ac:picMkLst>
        </pc:picChg>
      </pc:sldChg>
      <pc:sldChg chg="addSp delSp modSp add mod ord">
        <pc:chgData name="LI, Shell X [Alumni]" userId="84b377f2-923a-4003-b3ab-7f769d726d3a" providerId="ADAL" clId="{7B02388E-9F95-4903-A3C7-70AAA841A024}" dt="2024-02-13T05:41:39.800" v="144"/>
        <pc:sldMkLst>
          <pc:docMk/>
          <pc:sldMk cId="2610576732" sldId="956"/>
        </pc:sldMkLst>
        <pc:spChg chg="mod">
          <ac:chgData name="LI, Shell X [Alumni]" userId="84b377f2-923a-4003-b3ab-7f769d726d3a" providerId="ADAL" clId="{7B02388E-9F95-4903-A3C7-70AAA841A024}" dt="2024-02-13T05:41:39.800" v="144"/>
          <ac:spMkLst>
            <pc:docMk/>
            <pc:sldMk cId="2610576732" sldId="956"/>
            <ac:spMk id="10" creationId="{8EF05498-834D-289D-962E-F94ED99FB078}"/>
          </ac:spMkLst>
        </pc:spChg>
        <pc:picChg chg="del">
          <ac:chgData name="LI, Shell X [Alumni]" userId="84b377f2-923a-4003-b3ab-7f769d726d3a" providerId="ADAL" clId="{7B02388E-9F95-4903-A3C7-70AAA841A024}" dt="2024-02-13T05:40:47.959" v="135" actId="478"/>
          <ac:picMkLst>
            <pc:docMk/>
            <pc:sldMk cId="2610576732" sldId="956"/>
            <ac:picMk id="1026" creationId="{B91A78B9-90C1-5559-7962-4C5A6A5EFD7A}"/>
          </ac:picMkLst>
        </pc:picChg>
        <pc:picChg chg="add mod">
          <ac:chgData name="LI, Shell X [Alumni]" userId="84b377f2-923a-4003-b3ab-7f769d726d3a" providerId="ADAL" clId="{7B02388E-9F95-4903-A3C7-70AAA841A024}" dt="2024-02-13T05:41:12.014" v="141" actId="14100"/>
          <ac:picMkLst>
            <pc:docMk/>
            <pc:sldMk cId="2610576732" sldId="956"/>
            <ac:picMk id="2050" creationId="{59303A19-842D-EF3B-62F0-FEE146AA5B04}"/>
          </ac:picMkLst>
        </pc:picChg>
      </pc:sldChg>
      <pc:sldChg chg="addSp delSp modSp add mod">
        <pc:chgData name="LI, Shell X [Alumni]" userId="84b377f2-923a-4003-b3ab-7f769d726d3a" providerId="ADAL" clId="{7B02388E-9F95-4903-A3C7-70AAA841A024}" dt="2024-02-13T05:45:31.909" v="228" actId="20577"/>
        <pc:sldMkLst>
          <pc:docMk/>
          <pc:sldMk cId="3749839819" sldId="957"/>
        </pc:sldMkLst>
        <pc:spChg chg="mod">
          <ac:chgData name="LI, Shell X [Alumni]" userId="84b377f2-923a-4003-b3ab-7f769d726d3a" providerId="ADAL" clId="{7B02388E-9F95-4903-A3C7-70AAA841A024}" dt="2024-02-13T05:45:31.909" v="228" actId="20577"/>
          <ac:spMkLst>
            <pc:docMk/>
            <pc:sldMk cId="3749839819" sldId="957"/>
            <ac:spMk id="10" creationId="{5DBA0EA1-42D6-C101-694B-8BDE19471533}"/>
          </ac:spMkLst>
        </pc:spChg>
        <pc:picChg chg="del">
          <ac:chgData name="LI, Shell X [Alumni]" userId="84b377f2-923a-4003-b3ab-7f769d726d3a" providerId="ADAL" clId="{7B02388E-9F95-4903-A3C7-70AAA841A024}" dt="2024-02-13T05:42:48.277" v="146" actId="478"/>
          <ac:picMkLst>
            <pc:docMk/>
            <pc:sldMk cId="3749839819" sldId="957"/>
            <ac:picMk id="1026" creationId="{2625C427-0991-D0AD-8906-E24B45B2F00F}"/>
          </ac:picMkLst>
        </pc:picChg>
        <pc:picChg chg="add mod">
          <ac:chgData name="LI, Shell X [Alumni]" userId="84b377f2-923a-4003-b3ab-7f769d726d3a" providerId="ADAL" clId="{7B02388E-9F95-4903-A3C7-70AAA841A024}" dt="2024-02-13T05:42:55.497" v="150" actId="14100"/>
          <ac:picMkLst>
            <pc:docMk/>
            <pc:sldMk cId="3749839819" sldId="957"/>
            <ac:picMk id="3074" creationId="{E782B20A-379D-6708-3CE4-BEB0E45EA169}"/>
          </ac:picMkLst>
        </pc:picChg>
      </pc:sldChg>
      <pc:sldChg chg="addSp delSp modSp add mod">
        <pc:chgData name="LI, Shell X [Alumni]" userId="84b377f2-923a-4003-b3ab-7f769d726d3a" providerId="ADAL" clId="{7B02388E-9F95-4903-A3C7-70AAA841A024}" dt="2024-02-13T06:00:49.565" v="315" actId="1076"/>
        <pc:sldMkLst>
          <pc:docMk/>
          <pc:sldMk cId="3530865979" sldId="958"/>
        </pc:sldMkLst>
        <pc:spChg chg="mod">
          <ac:chgData name="LI, Shell X [Alumni]" userId="84b377f2-923a-4003-b3ab-7f769d726d3a" providerId="ADAL" clId="{7B02388E-9F95-4903-A3C7-70AAA841A024}" dt="2024-02-13T05:45:27.094" v="227" actId="20577"/>
          <ac:spMkLst>
            <pc:docMk/>
            <pc:sldMk cId="3530865979" sldId="958"/>
            <ac:spMk id="10" creationId="{4A8E6DB1-9281-20E1-090B-75BA4E29AC57}"/>
          </ac:spMkLst>
        </pc:spChg>
        <pc:picChg chg="add del mod">
          <ac:chgData name="LI, Shell X [Alumni]" userId="84b377f2-923a-4003-b3ab-7f769d726d3a" providerId="ADAL" clId="{7B02388E-9F95-4903-A3C7-70AAA841A024}" dt="2024-02-13T06:00:40.511" v="310" actId="478"/>
          <ac:picMkLst>
            <pc:docMk/>
            <pc:sldMk cId="3530865979" sldId="958"/>
            <ac:picMk id="3" creationId="{05ACB2E5-D976-B781-B93F-484740C48F44}"/>
          </ac:picMkLst>
        </pc:picChg>
        <pc:picChg chg="add mod">
          <ac:chgData name="LI, Shell X [Alumni]" userId="84b377f2-923a-4003-b3ab-7f769d726d3a" providerId="ADAL" clId="{7B02388E-9F95-4903-A3C7-70AAA841A024}" dt="2024-02-13T06:00:49.565" v="315" actId="1076"/>
          <ac:picMkLst>
            <pc:docMk/>
            <pc:sldMk cId="3530865979" sldId="958"/>
            <ac:picMk id="5" creationId="{1C88FA5E-6806-B062-A665-CACB8662B04A}"/>
          </ac:picMkLst>
        </pc:picChg>
        <pc:picChg chg="del">
          <ac:chgData name="LI, Shell X [Alumni]" userId="84b377f2-923a-4003-b3ab-7f769d726d3a" providerId="ADAL" clId="{7B02388E-9F95-4903-A3C7-70AAA841A024}" dt="2024-02-13T05:44:54.166" v="192" actId="478"/>
          <ac:picMkLst>
            <pc:docMk/>
            <pc:sldMk cId="3530865979" sldId="958"/>
            <ac:picMk id="3074" creationId="{9F030538-7F9D-AB30-F96D-80FE2E49903F}"/>
          </ac:picMkLst>
        </pc:picChg>
      </pc:sldChg>
      <pc:sldChg chg="addSp delSp modSp add mod">
        <pc:chgData name="LI, Shell X [Alumni]" userId="84b377f2-923a-4003-b3ab-7f769d726d3a" providerId="ADAL" clId="{7B02388E-9F95-4903-A3C7-70AAA841A024}" dt="2024-02-13T05:54:54.675" v="262" actId="108"/>
        <pc:sldMkLst>
          <pc:docMk/>
          <pc:sldMk cId="1083209461" sldId="959"/>
        </pc:sldMkLst>
        <pc:spChg chg="mod">
          <ac:chgData name="LI, Shell X [Alumni]" userId="84b377f2-923a-4003-b3ab-7f769d726d3a" providerId="ADAL" clId="{7B02388E-9F95-4903-A3C7-70AAA841A024}" dt="2024-02-13T05:54:54.675" v="262" actId="108"/>
          <ac:spMkLst>
            <pc:docMk/>
            <pc:sldMk cId="1083209461" sldId="959"/>
            <ac:spMk id="10" creationId="{C48F05F0-9FC8-2D3B-182E-69CBA7DAD231}"/>
          </ac:spMkLst>
        </pc:spChg>
        <pc:picChg chg="del">
          <ac:chgData name="LI, Shell X [Alumni]" userId="84b377f2-923a-4003-b3ab-7f769d726d3a" providerId="ADAL" clId="{7B02388E-9F95-4903-A3C7-70AAA841A024}" dt="2024-02-13T05:54:19.738" v="230" actId="478"/>
          <ac:picMkLst>
            <pc:docMk/>
            <pc:sldMk cId="1083209461" sldId="959"/>
            <ac:picMk id="3" creationId="{2CBBE348-DD08-48B2-4733-EF63F685DD52}"/>
          </ac:picMkLst>
        </pc:picChg>
        <pc:picChg chg="add mod">
          <ac:chgData name="LI, Shell X [Alumni]" userId="84b377f2-923a-4003-b3ab-7f769d726d3a" providerId="ADAL" clId="{7B02388E-9F95-4903-A3C7-70AAA841A024}" dt="2024-02-13T05:54:29.553" v="235" actId="1076"/>
          <ac:picMkLst>
            <pc:docMk/>
            <pc:sldMk cId="1083209461" sldId="959"/>
            <ac:picMk id="4098" creationId="{0F390EBE-0A4F-5C07-C649-D86F9F044D6C}"/>
          </ac:picMkLst>
        </pc:picChg>
      </pc:sldChg>
      <pc:sldChg chg="addSp delSp modSp add mod">
        <pc:chgData name="LI, Shell X [Alumni]" userId="84b377f2-923a-4003-b3ab-7f769d726d3a" providerId="ADAL" clId="{7B02388E-9F95-4903-A3C7-70AAA841A024}" dt="2024-02-13T05:59:21.311" v="289" actId="108"/>
        <pc:sldMkLst>
          <pc:docMk/>
          <pc:sldMk cId="2785042409" sldId="960"/>
        </pc:sldMkLst>
        <pc:spChg chg="mod">
          <ac:chgData name="LI, Shell X [Alumni]" userId="84b377f2-923a-4003-b3ab-7f769d726d3a" providerId="ADAL" clId="{7B02388E-9F95-4903-A3C7-70AAA841A024}" dt="2024-02-13T05:59:21.311" v="289" actId="108"/>
          <ac:spMkLst>
            <pc:docMk/>
            <pc:sldMk cId="2785042409" sldId="960"/>
            <ac:spMk id="10" creationId="{BF209B6E-8B63-71D2-C38B-E3CBE8198C8D}"/>
          </ac:spMkLst>
        </pc:spChg>
        <pc:picChg chg="add mod">
          <ac:chgData name="LI, Shell X [Alumni]" userId="84b377f2-923a-4003-b3ab-7f769d726d3a" providerId="ADAL" clId="{7B02388E-9F95-4903-A3C7-70AAA841A024}" dt="2024-02-13T05:59:09.789" v="269" actId="1076"/>
          <ac:picMkLst>
            <pc:docMk/>
            <pc:sldMk cId="2785042409" sldId="960"/>
            <ac:picMk id="5" creationId="{702BCF19-6AC1-307D-4D73-65F409E814A1}"/>
          </ac:picMkLst>
        </pc:picChg>
        <pc:picChg chg="del">
          <ac:chgData name="LI, Shell X [Alumni]" userId="84b377f2-923a-4003-b3ab-7f769d726d3a" providerId="ADAL" clId="{7B02388E-9F95-4903-A3C7-70AAA841A024}" dt="2024-02-13T05:59:02.400" v="264" actId="478"/>
          <ac:picMkLst>
            <pc:docMk/>
            <pc:sldMk cId="2785042409" sldId="960"/>
            <ac:picMk id="4098" creationId="{A269D49C-17E9-D8A6-1CFC-79E705FFD199}"/>
          </ac:picMkLst>
        </pc:picChg>
      </pc:sldChg>
      <pc:sldChg chg="modSp add mod ord">
        <pc:chgData name="LI, Shell X [Alumni]" userId="84b377f2-923a-4003-b3ab-7f769d726d3a" providerId="ADAL" clId="{7B02388E-9F95-4903-A3C7-70AAA841A024}" dt="2024-02-13T06:00:15.435" v="308" actId="108"/>
        <pc:sldMkLst>
          <pc:docMk/>
          <pc:sldMk cId="1170290043" sldId="961"/>
        </pc:sldMkLst>
        <pc:spChg chg="mod">
          <ac:chgData name="LI, Shell X [Alumni]" userId="84b377f2-923a-4003-b3ab-7f769d726d3a" providerId="ADAL" clId="{7B02388E-9F95-4903-A3C7-70AAA841A024}" dt="2024-02-13T06:00:15.435" v="308" actId="108"/>
          <ac:spMkLst>
            <pc:docMk/>
            <pc:sldMk cId="1170290043" sldId="961"/>
            <ac:spMk id="10" creationId="{62564A5C-5B8D-E5B4-9086-6F6349F0E7F5}"/>
          </ac:spMkLst>
        </pc:spChg>
      </pc:sldChg>
      <pc:sldChg chg="add">
        <pc:chgData name="LI, Shell X [Alumni]" userId="84b377f2-923a-4003-b3ab-7f769d726d3a" providerId="ADAL" clId="{7B02388E-9F95-4903-A3C7-70AAA841A024}" dt="2024-02-13T06:12:16.835" v="628" actId="2890"/>
        <pc:sldMkLst>
          <pc:docMk/>
          <pc:sldMk cId="1196078496" sldId="962"/>
        </pc:sldMkLst>
      </pc:sldChg>
      <pc:sldChg chg="add del">
        <pc:chgData name="LI, Shell X [Alumni]" userId="84b377f2-923a-4003-b3ab-7f769d726d3a" providerId="ADAL" clId="{7B02388E-9F95-4903-A3C7-70AAA841A024}" dt="2024-02-13T06:12:13.997" v="627" actId="2890"/>
        <pc:sldMkLst>
          <pc:docMk/>
          <pc:sldMk cId="4193242106" sldId="962"/>
        </pc:sldMkLst>
      </pc:sldChg>
      <pc:sldChg chg="addSp delSp modSp add mod">
        <pc:chgData name="LI, Shell X [Alumni]" userId="84b377f2-923a-4003-b3ab-7f769d726d3a" providerId="ADAL" clId="{7B02388E-9F95-4903-A3C7-70AAA841A024}" dt="2024-02-13T06:29:25.027" v="771" actId="1076"/>
        <pc:sldMkLst>
          <pc:docMk/>
          <pc:sldMk cId="3346101354" sldId="963"/>
        </pc:sldMkLst>
        <pc:spChg chg="add mod">
          <ac:chgData name="LI, Shell X [Alumni]" userId="84b377f2-923a-4003-b3ab-7f769d726d3a" providerId="ADAL" clId="{7B02388E-9F95-4903-A3C7-70AAA841A024}" dt="2024-02-13T06:28:18.571" v="765" actId="403"/>
          <ac:spMkLst>
            <pc:docMk/>
            <pc:sldMk cId="3346101354" sldId="963"/>
            <ac:spMk id="3" creationId="{D34094F2-9AE6-DFB5-58F4-B63FB4C649B2}"/>
          </ac:spMkLst>
        </pc:spChg>
        <pc:spChg chg="del">
          <ac:chgData name="LI, Shell X [Alumni]" userId="84b377f2-923a-4003-b3ab-7f769d726d3a" providerId="ADAL" clId="{7B02388E-9F95-4903-A3C7-70AAA841A024}" dt="2024-02-13T06:27:52.528" v="729" actId="478"/>
          <ac:spMkLst>
            <pc:docMk/>
            <pc:sldMk cId="3346101354" sldId="963"/>
            <ac:spMk id="106" creationId="{358F628A-CDB7-3139-2910-C657AA1E8C33}"/>
          </ac:spMkLst>
        </pc:spChg>
        <pc:picChg chg="add mod">
          <ac:chgData name="LI, Shell X [Alumni]" userId="84b377f2-923a-4003-b3ab-7f769d726d3a" providerId="ADAL" clId="{7B02388E-9F95-4903-A3C7-70AAA841A024}" dt="2024-02-13T06:29:10.244" v="768" actId="1076"/>
          <ac:picMkLst>
            <pc:docMk/>
            <pc:sldMk cId="3346101354" sldId="963"/>
            <ac:picMk id="5" creationId="{8CAF23C2-140B-7029-F5BF-4060AF29C084}"/>
          </ac:picMkLst>
        </pc:picChg>
        <pc:picChg chg="add mod">
          <ac:chgData name="LI, Shell X [Alumni]" userId="84b377f2-923a-4003-b3ab-7f769d726d3a" providerId="ADAL" clId="{7B02388E-9F95-4903-A3C7-70AAA841A024}" dt="2024-02-13T06:29:25.027" v="771" actId="1076"/>
          <ac:picMkLst>
            <pc:docMk/>
            <pc:sldMk cId="3346101354" sldId="963"/>
            <ac:picMk id="6" creationId="{E56AC740-6DD4-9873-2B32-39F9019DE999}"/>
          </ac:picMkLst>
        </pc:picChg>
      </pc:sldChg>
      <pc:sldChg chg="addSp delSp modSp add mod modAnim">
        <pc:chgData name="LI, Shell X [Alumni]" userId="84b377f2-923a-4003-b3ab-7f769d726d3a" providerId="ADAL" clId="{7B02388E-9F95-4903-A3C7-70AAA841A024}" dt="2024-02-13T06:53:37.988" v="781" actId="1076"/>
        <pc:sldMkLst>
          <pc:docMk/>
          <pc:sldMk cId="1044881628" sldId="964"/>
        </pc:sldMkLst>
        <pc:spChg chg="add mod">
          <ac:chgData name="LI, Shell X [Alumni]" userId="84b377f2-923a-4003-b3ab-7f769d726d3a" providerId="ADAL" clId="{7B02388E-9F95-4903-A3C7-70AAA841A024}" dt="2024-02-13T06:53:06.392" v="778" actId="2711"/>
          <ac:spMkLst>
            <pc:docMk/>
            <pc:sldMk cId="1044881628" sldId="964"/>
            <ac:spMk id="5" creationId="{930BE62C-BEE5-7014-0637-EA5AB4171C76}"/>
          </ac:spMkLst>
        </pc:spChg>
        <pc:spChg chg="del">
          <ac:chgData name="LI, Shell X [Alumni]" userId="84b377f2-923a-4003-b3ab-7f769d726d3a" providerId="ADAL" clId="{7B02388E-9F95-4903-A3C7-70AAA841A024}" dt="2024-02-13T06:52:56.216" v="775" actId="478"/>
          <ac:spMkLst>
            <pc:docMk/>
            <pc:sldMk cId="1044881628" sldId="964"/>
            <ac:spMk id="25" creationId="{62902E83-9FA1-A821-961D-BA7C9BA742B2}"/>
          </ac:spMkLst>
        </pc:spChg>
        <pc:spChg chg="del">
          <ac:chgData name="LI, Shell X [Alumni]" userId="84b377f2-923a-4003-b3ab-7f769d726d3a" providerId="ADAL" clId="{7B02388E-9F95-4903-A3C7-70AAA841A024}" dt="2024-02-13T06:52:54.824" v="774" actId="478"/>
          <ac:spMkLst>
            <pc:docMk/>
            <pc:sldMk cId="1044881628" sldId="964"/>
            <ac:spMk id="106" creationId="{1E8E2AD7-92EE-2F9B-3323-4F2DA76A2AE0}"/>
          </ac:spMkLst>
        </pc:spChg>
        <pc:picChg chg="add mod">
          <ac:chgData name="LI, Shell X [Alumni]" userId="84b377f2-923a-4003-b3ab-7f769d726d3a" providerId="ADAL" clId="{7B02388E-9F95-4903-A3C7-70AAA841A024}" dt="2024-02-13T06:53:37.988" v="781" actId="1076"/>
          <ac:picMkLst>
            <pc:docMk/>
            <pc:sldMk cId="1044881628" sldId="964"/>
            <ac:picMk id="6" creationId="{51F88D83-6C78-D718-1D64-41A9226FCE4E}"/>
          </ac:picMkLst>
        </pc:picChg>
        <pc:picChg chg="del">
          <ac:chgData name="LI, Shell X [Alumni]" userId="84b377f2-923a-4003-b3ab-7f769d726d3a" providerId="ADAL" clId="{7B02388E-9F95-4903-A3C7-70AAA841A024}" dt="2024-02-13T06:52:53.206" v="773" actId="478"/>
          <ac:picMkLst>
            <pc:docMk/>
            <pc:sldMk cId="1044881628" sldId="964"/>
            <ac:picMk id="107" creationId="{D41BA2DB-75B8-EA87-4938-2E8B1B10E9E0}"/>
          </ac:picMkLst>
        </pc:picChg>
      </pc:sldChg>
      <pc:sldChg chg="modSp add mod ord">
        <pc:chgData name="LI, Shell X [Alumni]" userId="84b377f2-923a-4003-b3ab-7f769d726d3a" providerId="ADAL" clId="{7B02388E-9F95-4903-A3C7-70AAA841A024}" dt="2024-02-13T07:19:26.435" v="922"/>
        <pc:sldMkLst>
          <pc:docMk/>
          <pc:sldMk cId="2638382610" sldId="965"/>
        </pc:sldMkLst>
        <pc:spChg chg="mod">
          <ac:chgData name="LI, Shell X [Alumni]" userId="84b377f2-923a-4003-b3ab-7f769d726d3a" providerId="ADAL" clId="{7B02388E-9F95-4903-A3C7-70AAA841A024}" dt="2024-02-13T07:19:23.420" v="920"/>
          <ac:spMkLst>
            <pc:docMk/>
            <pc:sldMk cId="2638382610" sldId="965"/>
            <ac:spMk id="2" creationId="{9A55CEC6-7F36-E07C-5D49-9108D680760E}"/>
          </ac:spMkLst>
        </pc:spChg>
      </pc:sldChg>
      <pc:sldChg chg="addSp delSp modSp add mod">
        <pc:chgData name="LI, Shell X [Alumni]" userId="84b377f2-923a-4003-b3ab-7f769d726d3a" providerId="ADAL" clId="{7B02388E-9F95-4903-A3C7-70AAA841A024}" dt="2024-02-13T07:29:12.130" v="1135" actId="20577"/>
        <pc:sldMkLst>
          <pc:docMk/>
          <pc:sldMk cId="3876664578" sldId="966"/>
        </pc:sldMkLst>
        <pc:spChg chg="mod">
          <ac:chgData name="LI, Shell X [Alumni]" userId="84b377f2-923a-4003-b3ab-7f769d726d3a" providerId="ADAL" clId="{7B02388E-9F95-4903-A3C7-70AAA841A024}" dt="2024-02-13T07:29:12.130" v="1135" actId="20577"/>
          <ac:spMkLst>
            <pc:docMk/>
            <pc:sldMk cId="3876664578" sldId="966"/>
            <ac:spMk id="2" creationId="{A21F99D6-2789-4785-4315-814F5B6029F9}"/>
          </ac:spMkLst>
        </pc:spChg>
        <pc:picChg chg="add mod">
          <ac:chgData name="LI, Shell X [Alumni]" userId="84b377f2-923a-4003-b3ab-7f769d726d3a" providerId="ADAL" clId="{7B02388E-9F95-4903-A3C7-70AAA841A024}" dt="2024-02-13T07:28:53.760" v="1110" actId="1076"/>
          <ac:picMkLst>
            <pc:docMk/>
            <pc:sldMk cId="3876664578" sldId="966"/>
            <ac:picMk id="3" creationId="{0E3170C8-525A-E70D-2905-04C27AA8DDC5}"/>
          </ac:picMkLst>
        </pc:picChg>
        <pc:picChg chg="del">
          <ac:chgData name="LI, Shell X [Alumni]" userId="84b377f2-923a-4003-b3ab-7f769d726d3a" providerId="ADAL" clId="{7B02388E-9F95-4903-A3C7-70AAA841A024}" dt="2024-02-13T07:27:39.563" v="1099" actId="478"/>
          <ac:picMkLst>
            <pc:docMk/>
            <pc:sldMk cId="3876664578" sldId="966"/>
            <ac:picMk id="7" creationId="{77C6419A-868D-4F41-3FA4-66F7295B6F77}"/>
          </ac:picMkLst>
        </pc:picChg>
      </pc:sldChg>
      <pc:sldChg chg="addSp delSp modSp add mod">
        <pc:chgData name="LI, Shell X [Alumni]" userId="84b377f2-923a-4003-b3ab-7f769d726d3a" providerId="ADAL" clId="{7B02388E-9F95-4903-A3C7-70AAA841A024}" dt="2024-02-13T07:37:01.307" v="1176" actId="1076"/>
        <pc:sldMkLst>
          <pc:docMk/>
          <pc:sldMk cId="2782800221" sldId="967"/>
        </pc:sldMkLst>
        <pc:spChg chg="mod">
          <ac:chgData name="LI, Shell X [Alumni]" userId="84b377f2-923a-4003-b3ab-7f769d726d3a" providerId="ADAL" clId="{7B02388E-9F95-4903-A3C7-70AAA841A024}" dt="2024-02-13T07:37:01.307" v="1176" actId="1076"/>
          <ac:spMkLst>
            <pc:docMk/>
            <pc:sldMk cId="2782800221" sldId="967"/>
            <ac:spMk id="2" creationId="{397E6BFB-3C62-FD8A-5195-6E71F2C79944}"/>
          </ac:spMkLst>
        </pc:spChg>
        <pc:picChg chg="del">
          <ac:chgData name="LI, Shell X [Alumni]" userId="84b377f2-923a-4003-b3ab-7f769d726d3a" providerId="ADAL" clId="{7B02388E-9F95-4903-A3C7-70AAA841A024}" dt="2024-02-13T07:31:20.922" v="1139" actId="478"/>
          <ac:picMkLst>
            <pc:docMk/>
            <pc:sldMk cId="2782800221" sldId="967"/>
            <ac:picMk id="3" creationId="{868B98EF-6751-2F88-E850-B60B16FBF784}"/>
          </ac:picMkLst>
        </pc:picChg>
        <pc:picChg chg="add mod">
          <ac:chgData name="LI, Shell X [Alumni]" userId="84b377f2-923a-4003-b3ab-7f769d726d3a" providerId="ADAL" clId="{7B02388E-9F95-4903-A3C7-70AAA841A024}" dt="2024-02-13T07:36:25.219" v="1174" actId="1037"/>
          <ac:picMkLst>
            <pc:docMk/>
            <pc:sldMk cId="2782800221" sldId="967"/>
            <ac:picMk id="5" creationId="{A09626A7-16B7-4F20-7B83-732AE817BD82}"/>
          </ac:picMkLst>
        </pc:picChg>
      </pc:sldChg>
      <pc:sldChg chg="addSp delSp modSp add mod">
        <pc:chgData name="LI, Shell X [Alumni]" userId="84b377f2-923a-4003-b3ab-7f769d726d3a" providerId="ADAL" clId="{7B02388E-9F95-4903-A3C7-70AAA841A024}" dt="2024-02-13T07:40:19.824" v="1203" actId="1076"/>
        <pc:sldMkLst>
          <pc:docMk/>
          <pc:sldMk cId="1261002216" sldId="968"/>
        </pc:sldMkLst>
        <pc:spChg chg="mod">
          <ac:chgData name="LI, Shell X [Alumni]" userId="84b377f2-923a-4003-b3ab-7f769d726d3a" providerId="ADAL" clId="{7B02388E-9F95-4903-A3C7-70AAA841A024}" dt="2024-02-13T07:40:00.504" v="1196" actId="20577"/>
          <ac:spMkLst>
            <pc:docMk/>
            <pc:sldMk cId="1261002216" sldId="968"/>
            <ac:spMk id="2" creationId="{0D8D4430-F660-C71B-ADF3-DDAED696BDE7}"/>
          </ac:spMkLst>
        </pc:spChg>
        <pc:picChg chg="add mod">
          <ac:chgData name="LI, Shell X [Alumni]" userId="84b377f2-923a-4003-b3ab-7f769d726d3a" providerId="ADAL" clId="{7B02388E-9F95-4903-A3C7-70AAA841A024}" dt="2024-02-13T07:40:19.824" v="1203" actId="1076"/>
          <ac:picMkLst>
            <pc:docMk/>
            <pc:sldMk cId="1261002216" sldId="968"/>
            <ac:picMk id="4" creationId="{45090961-82B5-B591-166F-82DFEC4A5682}"/>
          </ac:picMkLst>
        </pc:picChg>
        <pc:picChg chg="del">
          <ac:chgData name="LI, Shell X [Alumni]" userId="84b377f2-923a-4003-b3ab-7f769d726d3a" providerId="ADAL" clId="{7B02388E-9F95-4903-A3C7-70AAA841A024}" dt="2024-02-13T07:39:30.030" v="1195" actId="478"/>
          <ac:picMkLst>
            <pc:docMk/>
            <pc:sldMk cId="1261002216" sldId="968"/>
            <ac:picMk id="5" creationId="{7E655C6B-8599-7C89-9EAB-FB0CB0253EB3}"/>
          </ac:picMkLst>
        </pc:picChg>
      </pc:sldChg>
      <pc:sldChg chg="modSp add mod ord">
        <pc:chgData name="LI, Shell X [Alumni]" userId="84b377f2-923a-4003-b3ab-7f769d726d3a" providerId="ADAL" clId="{7B02388E-9F95-4903-A3C7-70AAA841A024}" dt="2024-02-13T08:07:20.511" v="1453" actId="20577"/>
        <pc:sldMkLst>
          <pc:docMk/>
          <pc:sldMk cId="3872335303" sldId="969"/>
        </pc:sldMkLst>
        <pc:spChg chg="mod">
          <ac:chgData name="LI, Shell X [Alumni]" userId="84b377f2-923a-4003-b3ab-7f769d726d3a" providerId="ADAL" clId="{7B02388E-9F95-4903-A3C7-70AAA841A024}" dt="2024-02-13T08:04:16.578" v="1318" actId="20577"/>
          <ac:spMkLst>
            <pc:docMk/>
            <pc:sldMk cId="3872335303" sldId="969"/>
            <ac:spMk id="2" creationId="{52AE3DAC-3DD4-2D93-608A-904978EE48D5}"/>
          </ac:spMkLst>
        </pc:spChg>
        <pc:spChg chg="mod">
          <ac:chgData name="LI, Shell X [Alumni]" userId="84b377f2-923a-4003-b3ab-7f769d726d3a" providerId="ADAL" clId="{7B02388E-9F95-4903-A3C7-70AAA841A024}" dt="2024-02-13T08:07:20.511" v="1453" actId="20577"/>
          <ac:spMkLst>
            <pc:docMk/>
            <pc:sldMk cId="3872335303" sldId="969"/>
            <ac:spMk id="6" creationId="{192D628B-E457-09C7-D998-A67CF561CF42}"/>
          </ac:spMkLst>
        </pc:spChg>
      </pc:sldChg>
      <pc:sldChg chg="modSp add mod">
        <pc:chgData name="LI, Shell X [Alumni]" userId="84b377f2-923a-4003-b3ab-7f769d726d3a" providerId="ADAL" clId="{7B02388E-9F95-4903-A3C7-70AAA841A024}" dt="2024-02-13T08:07:59.440" v="1456" actId="20577"/>
        <pc:sldMkLst>
          <pc:docMk/>
          <pc:sldMk cId="681661001" sldId="970"/>
        </pc:sldMkLst>
        <pc:spChg chg="mod">
          <ac:chgData name="LI, Shell X [Alumni]" userId="84b377f2-923a-4003-b3ab-7f769d726d3a" providerId="ADAL" clId="{7B02388E-9F95-4903-A3C7-70AAA841A024}" dt="2024-02-13T08:07:59.440" v="1456" actId="20577"/>
          <ac:spMkLst>
            <pc:docMk/>
            <pc:sldMk cId="681661001" sldId="970"/>
            <ac:spMk id="2" creationId="{8A370B5C-F289-1C5E-B1E7-52C2D2E970DA}"/>
          </ac:spMkLst>
        </pc:spChg>
      </pc:sldChg>
      <pc:sldChg chg="modSp mod">
        <pc:chgData name="LI, Shell X [Alumni]" userId="84b377f2-923a-4003-b3ab-7f769d726d3a" providerId="ADAL" clId="{7B02388E-9F95-4903-A3C7-70AAA841A024}" dt="2024-02-14T01:47:15.615" v="1807" actId="1036"/>
        <pc:sldMkLst>
          <pc:docMk/>
          <pc:sldMk cId="877965312" sldId="974"/>
        </pc:sldMkLst>
        <pc:spChg chg="mod">
          <ac:chgData name="LI, Shell X [Alumni]" userId="84b377f2-923a-4003-b3ab-7f769d726d3a" providerId="ADAL" clId="{7B02388E-9F95-4903-A3C7-70AAA841A024}" dt="2024-02-14T01:47:15.615" v="1807" actId="1036"/>
          <ac:spMkLst>
            <pc:docMk/>
            <pc:sldMk cId="877965312" sldId="974"/>
            <ac:spMk id="22" creationId="{DCF0D728-2EB8-6DB6-C78F-45A9A5379E3F}"/>
          </ac:spMkLst>
        </pc:spChg>
      </pc:sldChg>
      <pc:sldChg chg="addSp delSp modSp add mod ord delAnim">
        <pc:chgData name="LI, Shell X [Alumni]" userId="84b377f2-923a-4003-b3ab-7f769d726d3a" providerId="ADAL" clId="{7B02388E-9F95-4903-A3C7-70AAA841A024}" dt="2024-02-14T01:50:58.564" v="1918"/>
        <pc:sldMkLst>
          <pc:docMk/>
          <pc:sldMk cId="1330798217" sldId="983"/>
        </pc:sldMkLst>
        <pc:spChg chg="mod">
          <ac:chgData name="LI, Shell X [Alumni]" userId="84b377f2-923a-4003-b3ab-7f769d726d3a" providerId="ADAL" clId="{7B02388E-9F95-4903-A3C7-70AAA841A024}" dt="2024-02-14T01:50:52.910" v="1917" actId="20577"/>
          <ac:spMkLst>
            <pc:docMk/>
            <pc:sldMk cId="1330798217" sldId="983"/>
            <ac:spMk id="2" creationId="{5F31173E-D66F-91AF-758F-0BBC17C85C7E}"/>
          </ac:spMkLst>
        </pc:spChg>
        <pc:spChg chg="mod">
          <ac:chgData name="LI, Shell X [Alumni]" userId="84b377f2-923a-4003-b3ab-7f769d726d3a" providerId="ADAL" clId="{7B02388E-9F95-4903-A3C7-70AAA841A024}" dt="2024-02-14T01:50:58.564" v="1918"/>
          <ac:spMkLst>
            <pc:docMk/>
            <pc:sldMk cId="1330798217" sldId="983"/>
            <ac:spMk id="17" creationId="{37E21DA5-5817-B6E8-ED37-F3501D5AEC79}"/>
          </ac:spMkLst>
        </pc:spChg>
        <pc:spChg chg="del">
          <ac:chgData name="LI, Shell X [Alumni]" userId="84b377f2-923a-4003-b3ab-7f769d726d3a" providerId="ADAL" clId="{7B02388E-9F95-4903-A3C7-70AAA841A024}" dt="2024-02-14T01:34:46.978" v="1670" actId="478"/>
          <ac:spMkLst>
            <pc:docMk/>
            <pc:sldMk cId="1330798217" sldId="983"/>
            <ac:spMk id="22" creationId="{18BF6FD2-DAC9-B078-EF89-714CFFBFE99B}"/>
          </ac:spMkLst>
        </pc:spChg>
        <pc:picChg chg="del">
          <ac:chgData name="LI, Shell X [Alumni]" userId="84b377f2-923a-4003-b3ab-7f769d726d3a" providerId="ADAL" clId="{7B02388E-9F95-4903-A3C7-70AAA841A024}" dt="2024-02-14T01:34:44.732" v="1668" actId="478"/>
          <ac:picMkLst>
            <pc:docMk/>
            <pc:sldMk cId="1330798217" sldId="983"/>
            <ac:picMk id="4" creationId="{24FF6AB4-55C6-8431-2ED8-0A865F84CDDB}"/>
          </ac:picMkLst>
        </pc:picChg>
        <pc:picChg chg="add del">
          <ac:chgData name="LI, Shell X [Alumni]" userId="84b377f2-923a-4003-b3ab-7f769d726d3a" providerId="ADAL" clId="{7B02388E-9F95-4903-A3C7-70AAA841A024}" dt="2024-02-14T01:35:17.023" v="1689" actId="478"/>
          <ac:picMkLst>
            <pc:docMk/>
            <pc:sldMk cId="1330798217" sldId="983"/>
            <ac:picMk id="5" creationId="{85696491-BB09-DC34-6E2D-CBC898A2078B}"/>
          </ac:picMkLst>
        </pc:picChg>
        <pc:picChg chg="del">
          <ac:chgData name="LI, Shell X [Alumni]" userId="84b377f2-923a-4003-b3ab-7f769d726d3a" providerId="ADAL" clId="{7B02388E-9F95-4903-A3C7-70AAA841A024}" dt="2024-02-14T01:34:45.536" v="1669" actId="478"/>
          <ac:picMkLst>
            <pc:docMk/>
            <pc:sldMk cId="1330798217" sldId="983"/>
            <ac:picMk id="6" creationId="{D2DCEE08-D63D-2C9C-3E8C-2A45D422AF5E}"/>
          </ac:picMkLst>
        </pc:picChg>
        <pc:picChg chg="add mod">
          <ac:chgData name="LI, Shell X [Alumni]" userId="84b377f2-923a-4003-b3ab-7f769d726d3a" providerId="ADAL" clId="{7B02388E-9F95-4903-A3C7-70AAA841A024}" dt="2024-02-14T01:36:57.086" v="1697" actId="1076"/>
          <ac:picMkLst>
            <pc:docMk/>
            <pc:sldMk cId="1330798217" sldId="983"/>
            <ac:picMk id="8" creationId="{CA392279-BA44-B29A-BBFD-F8E371FE810A}"/>
          </ac:picMkLst>
        </pc:picChg>
        <pc:picChg chg="add mod">
          <ac:chgData name="LI, Shell X [Alumni]" userId="84b377f2-923a-4003-b3ab-7f769d726d3a" providerId="ADAL" clId="{7B02388E-9F95-4903-A3C7-70AAA841A024}" dt="2024-02-14T01:37:02.855" v="1700" actId="1076"/>
          <ac:picMkLst>
            <pc:docMk/>
            <pc:sldMk cId="1330798217" sldId="983"/>
            <ac:picMk id="11" creationId="{3DAADE8F-189D-CD09-1877-40018FEEAFAC}"/>
          </ac:picMkLst>
        </pc:picChg>
      </pc:sldChg>
      <pc:sldChg chg="addSp delSp modSp add mod ord">
        <pc:chgData name="LI, Shell X [Alumni]" userId="84b377f2-923a-4003-b3ab-7f769d726d3a" providerId="ADAL" clId="{7B02388E-9F95-4903-A3C7-70AAA841A024}" dt="2024-02-14T01:51:01.085" v="1919"/>
        <pc:sldMkLst>
          <pc:docMk/>
          <pc:sldMk cId="1482599175" sldId="984"/>
        </pc:sldMkLst>
        <pc:spChg chg="mod">
          <ac:chgData name="LI, Shell X [Alumni]" userId="84b377f2-923a-4003-b3ab-7f769d726d3a" providerId="ADAL" clId="{7B02388E-9F95-4903-A3C7-70AAA841A024}" dt="2024-02-14T01:51:01.085" v="1919"/>
          <ac:spMkLst>
            <pc:docMk/>
            <pc:sldMk cId="1482599175" sldId="984"/>
            <ac:spMk id="17" creationId="{41BFF695-3A74-7AED-A42A-703B3F72241E}"/>
          </ac:spMkLst>
        </pc:spChg>
        <pc:picChg chg="add mod">
          <ac:chgData name="LI, Shell X [Alumni]" userId="84b377f2-923a-4003-b3ab-7f769d726d3a" providerId="ADAL" clId="{7B02388E-9F95-4903-A3C7-70AAA841A024}" dt="2024-02-14T01:42:50.845" v="1796" actId="1037"/>
          <ac:picMkLst>
            <pc:docMk/>
            <pc:sldMk cId="1482599175" sldId="984"/>
            <ac:picMk id="4" creationId="{AAB5C44F-D179-ED46-777F-212C79E1DCC3}"/>
          </ac:picMkLst>
        </pc:picChg>
        <pc:picChg chg="add mod">
          <ac:chgData name="LI, Shell X [Alumni]" userId="84b377f2-923a-4003-b3ab-7f769d726d3a" providerId="ADAL" clId="{7B02388E-9F95-4903-A3C7-70AAA841A024}" dt="2024-02-14T01:42:51.942" v="1802" actId="1037"/>
          <ac:picMkLst>
            <pc:docMk/>
            <pc:sldMk cId="1482599175" sldId="984"/>
            <ac:picMk id="6" creationId="{EE8BC1D2-5AD8-8EC0-905F-205509C536BB}"/>
          </ac:picMkLst>
        </pc:picChg>
        <pc:picChg chg="del">
          <ac:chgData name="LI, Shell X [Alumni]" userId="84b377f2-923a-4003-b3ab-7f769d726d3a" providerId="ADAL" clId="{7B02388E-9F95-4903-A3C7-70AAA841A024}" dt="2024-02-14T01:39:37.904" v="1778" actId="478"/>
          <ac:picMkLst>
            <pc:docMk/>
            <pc:sldMk cId="1482599175" sldId="984"/>
            <ac:picMk id="8" creationId="{C855F2BB-3FBA-AC21-2BA3-1533F5BB9112}"/>
          </ac:picMkLst>
        </pc:picChg>
        <pc:picChg chg="del">
          <ac:chgData name="LI, Shell X [Alumni]" userId="84b377f2-923a-4003-b3ab-7f769d726d3a" providerId="ADAL" clId="{7B02388E-9F95-4903-A3C7-70AAA841A024}" dt="2024-02-14T01:39:38.424" v="1779" actId="478"/>
          <ac:picMkLst>
            <pc:docMk/>
            <pc:sldMk cId="1482599175" sldId="984"/>
            <ac:picMk id="11" creationId="{4ABB1460-2343-FA6B-878F-DB3259A2A36D}"/>
          </ac:picMkLst>
        </pc:picChg>
      </pc:sldChg>
      <pc:sldChg chg="addSp delSp modSp add mod ord delAnim">
        <pc:chgData name="LI, Shell X [Alumni]" userId="84b377f2-923a-4003-b3ab-7f769d726d3a" providerId="ADAL" clId="{7B02388E-9F95-4903-A3C7-70AAA841A024}" dt="2024-02-14T03:06:25.715" v="4954" actId="20577"/>
        <pc:sldMkLst>
          <pc:docMk/>
          <pc:sldMk cId="4249031425" sldId="985"/>
        </pc:sldMkLst>
        <pc:spChg chg="mod">
          <ac:chgData name="LI, Shell X [Alumni]" userId="84b377f2-923a-4003-b3ab-7f769d726d3a" providerId="ADAL" clId="{7B02388E-9F95-4903-A3C7-70AAA841A024}" dt="2024-02-14T03:01:30.559" v="4898" actId="20577"/>
          <ac:spMkLst>
            <pc:docMk/>
            <pc:sldMk cId="4249031425" sldId="985"/>
            <ac:spMk id="2" creationId="{60A1EEBC-9B58-BDAD-670E-5A3AF9CB70D2}"/>
          </ac:spMkLst>
        </pc:spChg>
        <pc:spChg chg="add mod">
          <ac:chgData name="LI, Shell X [Alumni]" userId="84b377f2-923a-4003-b3ab-7f769d726d3a" providerId="ADAL" clId="{7B02388E-9F95-4903-A3C7-70AAA841A024}" dt="2024-02-14T03:06:25.715" v="4954" actId="20577"/>
          <ac:spMkLst>
            <pc:docMk/>
            <pc:sldMk cId="4249031425" sldId="985"/>
            <ac:spMk id="9" creationId="{B32D36DA-E861-72AC-DE77-7EC8FA6721E5}"/>
          </ac:spMkLst>
        </pc:spChg>
        <pc:spChg chg="mod">
          <ac:chgData name="LI, Shell X [Alumni]" userId="84b377f2-923a-4003-b3ab-7f769d726d3a" providerId="ADAL" clId="{7B02388E-9F95-4903-A3C7-70AAA841A024}" dt="2024-02-14T01:58:28.717" v="2287" actId="14100"/>
          <ac:spMkLst>
            <pc:docMk/>
            <pc:sldMk cId="4249031425" sldId="985"/>
            <ac:spMk id="17" creationId="{39D90CFD-EE8D-74CC-361B-43B95BF79340}"/>
          </ac:spMkLst>
        </pc:spChg>
        <pc:spChg chg="del">
          <ac:chgData name="LI, Shell X [Alumni]" userId="84b377f2-923a-4003-b3ab-7f769d726d3a" providerId="ADAL" clId="{7B02388E-9F95-4903-A3C7-70AAA841A024}" dt="2024-02-14T01:51:52.707" v="1968" actId="478"/>
          <ac:spMkLst>
            <pc:docMk/>
            <pc:sldMk cId="4249031425" sldId="985"/>
            <ac:spMk id="22" creationId="{3DDEC2EB-380A-F60A-5297-10086062A132}"/>
          </ac:spMkLst>
        </pc:spChg>
        <pc:picChg chg="del">
          <ac:chgData name="LI, Shell X [Alumni]" userId="84b377f2-923a-4003-b3ab-7f769d726d3a" providerId="ADAL" clId="{7B02388E-9F95-4903-A3C7-70AAA841A024}" dt="2024-02-14T01:51:42.539" v="1966" actId="478"/>
          <ac:picMkLst>
            <pc:docMk/>
            <pc:sldMk cId="4249031425" sldId="985"/>
            <ac:picMk id="4" creationId="{B0BCAC9B-4181-F1CC-D6DE-19F28F273D20}"/>
          </ac:picMkLst>
        </pc:picChg>
        <pc:picChg chg="add del mod">
          <ac:chgData name="LI, Shell X [Alumni]" userId="84b377f2-923a-4003-b3ab-7f769d726d3a" providerId="ADAL" clId="{7B02388E-9F95-4903-A3C7-70AAA841A024}" dt="2024-02-14T01:54:21.094" v="2169" actId="478"/>
          <ac:picMkLst>
            <pc:docMk/>
            <pc:sldMk cId="4249031425" sldId="985"/>
            <ac:picMk id="5" creationId="{3D6F3DA1-E515-9EA6-16D1-95E1E4096937}"/>
          </ac:picMkLst>
        </pc:picChg>
        <pc:picChg chg="del">
          <ac:chgData name="LI, Shell X [Alumni]" userId="84b377f2-923a-4003-b3ab-7f769d726d3a" providerId="ADAL" clId="{7B02388E-9F95-4903-A3C7-70AAA841A024}" dt="2024-02-14T01:51:51.389" v="1967" actId="478"/>
          <ac:picMkLst>
            <pc:docMk/>
            <pc:sldMk cId="4249031425" sldId="985"/>
            <ac:picMk id="6" creationId="{851633D7-7B6F-4208-9439-14D834111ED5}"/>
          </ac:picMkLst>
        </pc:picChg>
        <pc:picChg chg="add mod">
          <ac:chgData name="LI, Shell X [Alumni]" userId="84b377f2-923a-4003-b3ab-7f769d726d3a" providerId="ADAL" clId="{7B02388E-9F95-4903-A3C7-70AAA841A024}" dt="2024-02-14T01:58:33.187" v="2289" actId="1076"/>
          <ac:picMkLst>
            <pc:docMk/>
            <pc:sldMk cId="4249031425" sldId="985"/>
            <ac:picMk id="7" creationId="{D32ACA4F-C255-5095-6471-4E07DF6C1D32}"/>
          </ac:picMkLst>
        </pc:picChg>
      </pc:sldChg>
      <pc:sldChg chg="modSp add del mod ord">
        <pc:chgData name="LI, Shell X [Alumni]" userId="84b377f2-923a-4003-b3ab-7f769d726d3a" providerId="ADAL" clId="{7B02388E-9F95-4903-A3C7-70AAA841A024}" dt="2024-02-14T01:55:36.422" v="2175" actId="47"/>
        <pc:sldMkLst>
          <pc:docMk/>
          <pc:sldMk cId="168414662" sldId="986"/>
        </pc:sldMkLst>
        <pc:spChg chg="mod">
          <ac:chgData name="LI, Shell X [Alumni]" userId="84b377f2-923a-4003-b3ab-7f769d726d3a" providerId="ADAL" clId="{7B02388E-9F95-4903-A3C7-70AAA841A024}" dt="2024-02-14T01:52:28.982" v="1977" actId="20577"/>
          <ac:spMkLst>
            <pc:docMk/>
            <pc:sldMk cId="168414662" sldId="986"/>
            <ac:spMk id="17" creationId="{616D2120-69FA-8EDC-25C3-B5FE5355725F}"/>
          </ac:spMkLst>
        </pc:spChg>
        <pc:picChg chg="mod modCrop">
          <ac:chgData name="LI, Shell X [Alumni]" userId="84b377f2-923a-4003-b3ab-7f769d726d3a" providerId="ADAL" clId="{7B02388E-9F95-4903-A3C7-70AAA841A024}" dt="2024-02-14T01:52:46.388" v="1984" actId="14100"/>
          <ac:picMkLst>
            <pc:docMk/>
            <pc:sldMk cId="168414662" sldId="986"/>
            <ac:picMk id="5" creationId="{51B7E39F-146A-41B8-D576-004990E89338}"/>
          </ac:picMkLst>
        </pc:picChg>
      </pc:sldChg>
      <pc:sldChg chg="addSp delSp modSp add mod ord">
        <pc:chgData name="LI, Shell X [Alumni]" userId="84b377f2-923a-4003-b3ab-7f769d726d3a" providerId="ADAL" clId="{7B02388E-9F95-4903-A3C7-70AAA841A024}" dt="2024-02-14T03:01:36.407" v="4899"/>
        <pc:sldMkLst>
          <pc:docMk/>
          <pc:sldMk cId="391592506" sldId="986"/>
        </pc:sldMkLst>
        <pc:spChg chg="mod">
          <ac:chgData name="LI, Shell X [Alumni]" userId="84b377f2-923a-4003-b3ab-7f769d726d3a" providerId="ADAL" clId="{7B02388E-9F95-4903-A3C7-70AAA841A024}" dt="2024-02-14T03:01:36.407" v="4899"/>
          <ac:spMkLst>
            <pc:docMk/>
            <pc:sldMk cId="391592506" sldId="986"/>
            <ac:spMk id="2" creationId="{D4D234B9-293C-6338-4A2E-3A449A14095D}"/>
          </ac:spMkLst>
        </pc:spChg>
        <pc:spChg chg="mod">
          <ac:chgData name="LI, Shell X [Alumni]" userId="84b377f2-923a-4003-b3ab-7f769d726d3a" providerId="ADAL" clId="{7B02388E-9F95-4903-A3C7-70AAA841A024}" dt="2024-02-14T01:57:26.030" v="2276" actId="20577"/>
          <ac:spMkLst>
            <pc:docMk/>
            <pc:sldMk cId="391592506" sldId="986"/>
            <ac:spMk id="17" creationId="{78F7D424-8553-2597-27AD-12EFEB60060F}"/>
          </ac:spMkLst>
        </pc:spChg>
        <pc:picChg chg="add mod">
          <ac:chgData name="LI, Shell X [Alumni]" userId="84b377f2-923a-4003-b3ab-7f769d726d3a" providerId="ADAL" clId="{7B02388E-9F95-4903-A3C7-70AAA841A024}" dt="2024-02-14T01:58:00.974" v="2284" actId="14100"/>
          <ac:picMkLst>
            <pc:docMk/>
            <pc:sldMk cId="391592506" sldId="986"/>
            <ac:picMk id="4" creationId="{73A8F9BB-BD19-5270-AC22-892C9EC00EBC}"/>
          </ac:picMkLst>
        </pc:picChg>
        <pc:picChg chg="del mod">
          <ac:chgData name="LI, Shell X [Alumni]" userId="84b377f2-923a-4003-b3ab-7f769d726d3a" providerId="ADAL" clId="{7B02388E-9F95-4903-A3C7-70AAA841A024}" dt="2024-02-14T01:57:44.072" v="2277" actId="478"/>
          <ac:picMkLst>
            <pc:docMk/>
            <pc:sldMk cId="391592506" sldId="986"/>
            <ac:picMk id="7" creationId="{668F0F2A-8C10-6FE5-86A3-E99792F6E9E1}"/>
          </ac:picMkLst>
        </pc:picChg>
      </pc:sldChg>
      <pc:sldChg chg="addSp delSp modSp add mod ord">
        <pc:chgData name="LI, Shell X [Alumni]" userId="84b377f2-923a-4003-b3ab-7f769d726d3a" providerId="ADAL" clId="{7B02388E-9F95-4903-A3C7-70AAA841A024}" dt="2024-02-14T03:01:39.810" v="4900"/>
        <pc:sldMkLst>
          <pc:docMk/>
          <pc:sldMk cId="443432076" sldId="987"/>
        </pc:sldMkLst>
        <pc:spChg chg="mod">
          <ac:chgData name="LI, Shell X [Alumni]" userId="84b377f2-923a-4003-b3ab-7f769d726d3a" providerId="ADAL" clId="{7B02388E-9F95-4903-A3C7-70AAA841A024}" dt="2024-02-14T03:01:39.810" v="4900"/>
          <ac:spMkLst>
            <pc:docMk/>
            <pc:sldMk cId="443432076" sldId="987"/>
            <ac:spMk id="2" creationId="{AD8AC8D6-6774-944C-DA6A-DD78E850CEED}"/>
          </ac:spMkLst>
        </pc:spChg>
        <pc:spChg chg="mod">
          <ac:chgData name="LI, Shell X [Alumni]" userId="84b377f2-923a-4003-b3ab-7f769d726d3a" providerId="ADAL" clId="{7B02388E-9F95-4903-A3C7-70AAA841A024}" dt="2024-02-14T01:59:47.686" v="2496" actId="20577"/>
          <ac:spMkLst>
            <pc:docMk/>
            <pc:sldMk cId="443432076" sldId="987"/>
            <ac:spMk id="17" creationId="{C5490CE8-C075-4BF6-AEE1-6FCD14C4B412}"/>
          </ac:spMkLst>
        </pc:spChg>
        <pc:picChg chg="del">
          <ac:chgData name="LI, Shell X [Alumni]" userId="84b377f2-923a-4003-b3ab-7f769d726d3a" providerId="ADAL" clId="{7B02388E-9F95-4903-A3C7-70AAA841A024}" dt="2024-02-14T02:00:07.055" v="2497" actId="478"/>
          <ac:picMkLst>
            <pc:docMk/>
            <pc:sldMk cId="443432076" sldId="987"/>
            <ac:picMk id="4" creationId="{C0E45424-1015-62E3-7A54-C698C6C16401}"/>
          </ac:picMkLst>
        </pc:picChg>
        <pc:picChg chg="add mod">
          <ac:chgData name="LI, Shell X [Alumni]" userId="84b377f2-923a-4003-b3ab-7f769d726d3a" providerId="ADAL" clId="{7B02388E-9F95-4903-A3C7-70AAA841A024}" dt="2024-02-14T02:00:13.739" v="2501" actId="1076"/>
          <ac:picMkLst>
            <pc:docMk/>
            <pc:sldMk cId="443432076" sldId="987"/>
            <ac:picMk id="5" creationId="{B842C0BE-5302-B2B7-BDD1-A22D9C5212BE}"/>
          </ac:picMkLst>
        </pc:picChg>
      </pc:sldChg>
      <pc:sldChg chg="addSp delSp modSp add mod ord">
        <pc:chgData name="LI, Shell X [Alumni]" userId="84b377f2-923a-4003-b3ab-7f769d726d3a" providerId="ADAL" clId="{7B02388E-9F95-4903-A3C7-70AAA841A024}" dt="2024-02-14T03:01:42.706" v="4901"/>
        <pc:sldMkLst>
          <pc:docMk/>
          <pc:sldMk cId="457270113" sldId="988"/>
        </pc:sldMkLst>
        <pc:spChg chg="mod">
          <ac:chgData name="LI, Shell X [Alumni]" userId="84b377f2-923a-4003-b3ab-7f769d726d3a" providerId="ADAL" clId="{7B02388E-9F95-4903-A3C7-70AAA841A024}" dt="2024-02-14T03:01:42.706" v="4901"/>
          <ac:spMkLst>
            <pc:docMk/>
            <pc:sldMk cId="457270113" sldId="988"/>
            <ac:spMk id="2" creationId="{AEC05605-CC03-A972-F62C-89F7CFCEBC44}"/>
          </ac:spMkLst>
        </pc:spChg>
        <pc:spChg chg="mod">
          <ac:chgData name="LI, Shell X [Alumni]" userId="84b377f2-923a-4003-b3ab-7f769d726d3a" providerId="ADAL" clId="{7B02388E-9F95-4903-A3C7-70AAA841A024}" dt="2024-02-14T02:01:43.377" v="2558" actId="20577"/>
          <ac:spMkLst>
            <pc:docMk/>
            <pc:sldMk cId="457270113" sldId="988"/>
            <ac:spMk id="17" creationId="{401935C4-4AAD-FB05-2FEF-4F46E8F62ADB}"/>
          </ac:spMkLst>
        </pc:spChg>
        <pc:picChg chg="add mod">
          <ac:chgData name="LI, Shell X [Alumni]" userId="84b377f2-923a-4003-b3ab-7f769d726d3a" providerId="ADAL" clId="{7B02388E-9F95-4903-A3C7-70AAA841A024}" dt="2024-02-14T02:01:56.231" v="2559" actId="14100"/>
          <ac:picMkLst>
            <pc:docMk/>
            <pc:sldMk cId="457270113" sldId="988"/>
            <ac:picMk id="4" creationId="{7D85DE8A-850E-1875-280F-5BE420F5F01C}"/>
          </ac:picMkLst>
        </pc:picChg>
        <pc:picChg chg="del">
          <ac:chgData name="LI, Shell X [Alumni]" userId="84b377f2-923a-4003-b3ab-7f769d726d3a" providerId="ADAL" clId="{7B02388E-9F95-4903-A3C7-70AAA841A024}" dt="2024-02-14T02:01:17.855" v="2503" actId="478"/>
          <ac:picMkLst>
            <pc:docMk/>
            <pc:sldMk cId="457270113" sldId="988"/>
            <ac:picMk id="5" creationId="{C5E755C7-319C-FF91-7719-3D7C836BCB00}"/>
          </ac:picMkLst>
        </pc:picChg>
      </pc:sldChg>
      <pc:sldChg chg="addSp delSp modSp add mod ord">
        <pc:chgData name="LI, Shell X [Alumni]" userId="84b377f2-923a-4003-b3ab-7f769d726d3a" providerId="ADAL" clId="{7B02388E-9F95-4903-A3C7-70AAA841A024}" dt="2024-02-14T03:01:46.137" v="4902"/>
        <pc:sldMkLst>
          <pc:docMk/>
          <pc:sldMk cId="1560182280" sldId="989"/>
        </pc:sldMkLst>
        <pc:spChg chg="mod">
          <ac:chgData name="LI, Shell X [Alumni]" userId="84b377f2-923a-4003-b3ab-7f769d726d3a" providerId="ADAL" clId="{7B02388E-9F95-4903-A3C7-70AAA841A024}" dt="2024-02-14T03:01:46.137" v="4902"/>
          <ac:spMkLst>
            <pc:docMk/>
            <pc:sldMk cId="1560182280" sldId="989"/>
            <ac:spMk id="2" creationId="{12C7B862-631F-C579-A32E-E9A99F2F7D79}"/>
          </ac:spMkLst>
        </pc:spChg>
        <pc:spChg chg="mod">
          <ac:chgData name="LI, Shell X [Alumni]" userId="84b377f2-923a-4003-b3ab-7f769d726d3a" providerId="ADAL" clId="{7B02388E-9F95-4903-A3C7-70AAA841A024}" dt="2024-02-14T02:04:15.239" v="2918" actId="20577"/>
          <ac:spMkLst>
            <pc:docMk/>
            <pc:sldMk cId="1560182280" sldId="989"/>
            <ac:spMk id="17" creationId="{128D4093-5EE5-8EEE-6F1B-742341386FB9}"/>
          </ac:spMkLst>
        </pc:spChg>
        <pc:picChg chg="del">
          <ac:chgData name="LI, Shell X [Alumni]" userId="84b377f2-923a-4003-b3ab-7f769d726d3a" providerId="ADAL" clId="{7B02388E-9F95-4903-A3C7-70AAA841A024}" dt="2024-02-14T02:02:22.896" v="2561" actId="478"/>
          <ac:picMkLst>
            <pc:docMk/>
            <pc:sldMk cId="1560182280" sldId="989"/>
            <ac:picMk id="4" creationId="{06A5EBCC-89E9-C2C1-4609-2B3D4F140D7A}"/>
          </ac:picMkLst>
        </pc:picChg>
        <pc:picChg chg="add mod">
          <ac:chgData name="LI, Shell X [Alumni]" userId="84b377f2-923a-4003-b3ab-7f769d726d3a" providerId="ADAL" clId="{7B02388E-9F95-4903-A3C7-70AAA841A024}" dt="2024-02-14T02:02:26.247" v="2563" actId="1076"/>
          <ac:picMkLst>
            <pc:docMk/>
            <pc:sldMk cId="1560182280" sldId="989"/>
            <ac:picMk id="5" creationId="{9E821F69-21F9-733D-079B-EB8DC5353FDE}"/>
          </ac:picMkLst>
        </pc:picChg>
      </pc:sldChg>
      <pc:sldChg chg="addSp delSp modSp add mod ord">
        <pc:chgData name="LI, Shell X [Alumni]" userId="84b377f2-923a-4003-b3ab-7f769d726d3a" providerId="ADAL" clId="{7B02388E-9F95-4903-A3C7-70AAA841A024}" dt="2024-02-14T03:01:15.515" v="4881"/>
        <pc:sldMkLst>
          <pc:docMk/>
          <pc:sldMk cId="2600555522" sldId="990"/>
        </pc:sldMkLst>
        <pc:spChg chg="add del">
          <ac:chgData name="LI, Shell X [Alumni]" userId="84b377f2-923a-4003-b3ab-7f769d726d3a" providerId="ADAL" clId="{7B02388E-9F95-4903-A3C7-70AAA841A024}" dt="2024-02-14T02:07:53.776" v="3021" actId="478"/>
          <ac:spMkLst>
            <pc:docMk/>
            <pc:sldMk cId="2600555522" sldId="990"/>
            <ac:spMk id="8" creationId="{F5984B79-78C9-5B7C-39A4-0F845602EB47}"/>
          </ac:spMkLst>
        </pc:spChg>
        <pc:spChg chg="mod">
          <ac:chgData name="LI, Shell X [Alumni]" userId="84b377f2-923a-4003-b3ab-7f769d726d3a" providerId="ADAL" clId="{7B02388E-9F95-4903-A3C7-70AAA841A024}" dt="2024-02-14T02:06:55.467" v="3009" actId="14100"/>
          <ac:spMkLst>
            <pc:docMk/>
            <pc:sldMk cId="2600555522" sldId="990"/>
            <ac:spMk id="17" creationId="{51CCE1F6-FCB5-7F1F-DBD6-3B804671C796}"/>
          </ac:spMkLst>
        </pc:spChg>
        <pc:picChg chg="add del mod">
          <ac:chgData name="LI, Shell X [Alumni]" userId="84b377f2-923a-4003-b3ab-7f769d726d3a" providerId="ADAL" clId="{7B02388E-9F95-4903-A3C7-70AAA841A024}" dt="2024-02-14T02:09:10.949" v="3033" actId="478"/>
          <ac:picMkLst>
            <pc:docMk/>
            <pc:sldMk cId="2600555522" sldId="990"/>
            <ac:picMk id="4" creationId="{10492BE4-B3E5-D3F4-97A4-B7BF63636691}"/>
          </ac:picMkLst>
        </pc:picChg>
        <pc:picChg chg="del">
          <ac:chgData name="LI, Shell X [Alumni]" userId="84b377f2-923a-4003-b3ab-7f769d726d3a" providerId="ADAL" clId="{7B02388E-9F95-4903-A3C7-70AAA841A024}" dt="2024-02-14T02:06:56.838" v="3010" actId="478"/>
          <ac:picMkLst>
            <pc:docMk/>
            <pc:sldMk cId="2600555522" sldId="990"/>
            <ac:picMk id="5" creationId="{E4408851-DBE4-5A5C-4B0C-16D7E4611B06}"/>
          </ac:picMkLst>
        </pc:picChg>
        <pc:picChg chg="add del mod">
          <ac:chgData name="LI, Shell X [Alumni]" userId="84b377f2-923a-4003-b3ab-7f769d726d3a" providerId="ADAL" clId="{7B02388E-9F95-4903-A3C7-70AAA841A024}" dt="2024-02-14T02:09:09.782" v="3031" actId="478"/>
          <ac:picMkLst>
            <pc:docMk/>
            <pc:sldMk cId="2600555522" sldId="990"/>
            <ac:picMk id="7" creationId="{0979D72C-D3CF-579F-35B0-4E84F4A8F487}"/>
          </ac:picMkLst>
        </pc:picChg>
        <pc:picChg chg="add del mod">
          <ac:chgData name="LI, Shell X [Alumni]" userId="84b377f2-923a-4003-b3ab-7f769d726d3a" providerId="ADAL" clId="{7B02388E-9F95-4903-A3C7-70AAA841A024}" dt="2024-02-14T02:09:11.782" v="3034" actId="478"/>
          <ac:picMkLst>
            <pc:docMk/>
            <pc:sldMk cId="2600555522" sldId="990"/>
            <ac:picMk id="9" creationId="{AED9C8C2-0331-67AC-FD18-6BF1069B6A71}"/>
          </ac:picMkLst>
        </pc:picChg>
        <pc:picChg chg="add del mod">
          <ac:chgData name="LI, Shell X [Alumni]" userId="84b377f2-923a-4003-b3ab-7f769d726d3a" providerId="ADAL" clId="{7B02388E-9F95-4903-A3C7-70AAA841A024}" dt="2024-02-14T02:09:10.499" v="3032" actId="478"/>
          <ac:picMkLst>
            <pc:docMk/>
            <pc:sldMk cId="2600555522" sldId="990"/>
            <ac:picMk id="11" creationId="{EC80B04C-D9BC-A9E9-25FF-B098478FF859}"/>
          </ac:picMkLst>
        </pc:picChg>
        <pc:picChg chg="add mod">
          <ac:chgData name="LI, Shell X [Alumni]" userId="84b377f2-923a-4003-b3ab-7f769d726d3a" providerId="ADAL" clId="{7B02388E-9F95-4903-A3C7-70AAA841A024}" dt="2024-02-14T02:09:25.816" v="3042" actId="14100"/>
          <ac:picMkLst>
            <pc:docMk/>
            <pc:sldMk cId="2600555522" sldId="990"/>
            <ac:picMk id="13" creationId="{101EC5BD-6C83-45D3-6F54-54A909F49953}"/>
          </ac:picMkLst>
        </pc:picChg>
      </pc:sldChg>
      <pc:sldChg chg="addSp delSp modSp add mod ord">
        <pc:chgData name="LI, Shell X [Alumni]" userId="84b377f2-923a-4003-b3ab-7f769d726d3a" providerId="ADAL" clId="{7B02388E-9F95-4903-A3C7-70AAA841A024}" dt="2024-02-14T03:01:15.515" v="4881"/>
        <pc:sldMkLst>
          <pc:docMk/>
          <pc:sldMk cId="2142676605" sldId="991"/>
        </pc:sldMkLst>
        <pc:spChg chg="mod">
          <ac:chgData name="LI, Shell X [Alumni]" userId="84b377f2-923a-4003-b3ab-7f769d726d3a" providerId="ADAL" clId="{7B02388E-9F95-4903-A3C7-70AAA841A024}" dt="2024-02-14T02:11:30.374" v="3325" actId="20577"/>
          <ac:spMkLst>
            <pc:docMk/>
            <pc:sldMk cId="2142676605" sldId="991"/>
            <ac:spMk id="17" creationId="{C35B4942-8194-96ED-A70E-6F197293B4CD}"/>
          </ac:spMkLst>
        </pc:spChg>
        <pc:picChg chg="add mod">
          <ac:chgData name="LI, Shell X [Alumni]" userId="84b377f2-923a-4003-b3ab-7f769d726d3a" providerId="ADAL" clId="{7B02388E-9F95-4903-A3C7-70AAA841A024}" dt="2024-02-14T02:11:39.308" v="3326" actId="1076"/>
          <ac:picMkLst>
            <pc:docMk/>
            <pc:sldMk cId="2142676605" sldId="991"/>
            <ac:picMk id="4" creationId="{6AE0012A-BF57-5180-3460-A19489FB7D1C}"/>
          </ac:picMkLst>
        </pc:picChg>
        <pc:picChg chg="del">
          <ac:chgData name="LI, Shell X [Alumni]" userId="84b377f2-923a-4003-b3ab-7f769d726d3a" providerId="ADAL" clId="{7B02388E-9F95-4903-A3C7-70AAA841A024}" dt="2024-02-14T02:10:19.894" v="3113" actId="478"/>
          <ac:picMkLst>
            <pc:docMk/>
            <pc:sldMk cId="2142676605" sldId="991"/>
            <ac:picMk id="13" creationId="{6F1994AB-CAEB-CB93-8C5E-E17650010B7E}"/>
          </ac:picMkLst>
        </pc:picChg>
      </pc:sldChg>
      <pc:sldChg chg="addSp delSp modSp add mod ord">
        <pc:chgData name="LI, Shell X [Alumni]" userId="84b377f2-923a-4003-b3ab-7f769d726d3a" providerId="ADAL" clId="{7B02388E-9F95-4903-A3C7-70AAA841A024}" dt="2024-02-14T03:01:15.515" v="4881"/>
        <pc:sldMkLst>
          <pc:docMk/>
          <pc:sldMk cId="2395720031" sldId="992"/>
        </pc:sldMkLst>
        <pc:spChg chg="add mod">
          <ac:chgData name="LI, Shell X [Alumni]" userId="84b377f2-923a-4003-b3ab-7f769d726d3a" providerId="ADAL" clId="{7B02388E-9F95-4903-A3C7-70AAA841A024}" dt="2024-02-14T02:30:55.545" v="3529" actId="1076"/>
          <ac:spMkLst>
            <pc:docMk/>
            <pc:sldMk cId="2395720031" sldId="992"/>
            <ac:spMk id="7" creationId="{E52B8100-D091-974F-7C03-66816A8B8F26}"/>
          </ac:spMkLst>
        </pc:spChg>
        <pc:spChg chg="mod">
          <ac:chgData name="LI, Shell X [Alumni]" userId="84b377f2-923a-4003-b3ab-7f769d726d3a" providerId="ADAL" clId="{7B02388E-9F95-4903-A3C7-70AAA841A024}" dt="2024-02-14T02:13:17.655" v="3520" actId="20577"/>
          <ac:spMkLst>
            <pc:docMk/>
            <pc:sldMk cId="2395720031" sldId="992"/>
            <ac:spMk id="17" creationId="{4BCAABA8-FAB1-F902-7DE0-36920C7A94DD}"/>
          </ac:spMkLst>
        </pc:spChg>
        <pc:picChg chg="del">
          <ac:chgData name="LI, Shell X [Alumni]" userId="84b377f2-923a-4003-b3ab-7f769d726d3a" providerId="ADAL" clId="{7B02388E-9F95-4903-A3C7-70AAA841A024}" dt="2024-02-14T02:12:00.358" v="3336" actId="478"/>
          <ac:picMkLst>
            <pc:docMk/>
            <pc:sldMk cId="2395720031" sldId="992"/>
            <ac:picMk id="4" creationId="{61CD31FD-82B1-B7BB-BCA2-FA873C37DD75}"/>
          </ac:picMkLst>
        </pc:picChg>
        <pc:picChg chg="add mod">
          <ac:chgData name="LI, Shell X [Alumni]" userId="84b377f2-923a-4003-b3ab-7f769d726d3a" providerId="ADAL" clId="{7B02388E-9F95-4903-A3C7-70AAA841A024}" dt="2024-02-14T02:12:08.454" v="3341" actId="1076"/>
          <ac:picMkLst>
            <pc:docMk/>
            <pc:sldMk cId="2395720031" sldId="992"/>
            <ac:picMk id="5" creationId="{C100F999-7E58-62C1-B701-0F6BE8481E93}"/>
          </ac:picMkLst>
        </pc:picChg>
      </pc:sldChg>
      <pc:sldChg chg="addSp delSp modSp add mod ord">
        <pc:chgData name="LI, Shell X [Alumni]" userId="84b377f2-923a-4003-b3ab-7f769d726d3a" providerId="ADAL" clId="{7B02388E-9F95-4903-A3C7-70AAA841A024}" dt="2024-02-14T03:01:15.515" v="4881"/>
        <pc:sldMkLst>
          <pc:docMk/>
          <pc:sldMk cId="660662090" sldId="993"/>
        </pc:sldMkLst>
        <pc:spChg chg="del">
          <ac:chgData name="LI, Shell X [Alumni]" userId="84b377f2-923a-4003-b3ab-7f769d726d3a" providerId="ADAL" clId="{7B02388E-9F95-4903-A3C7-70AAA841A024}" dt="2024-02-14T02:34:44.844" v="3823" actId="478"/>
          <ac:spMkLst>
            <pc:docMk/>
            <pc:sldMk cId="660662090" sldId="993"/>
            <ac:spMk id="7" creationId="{1375167D-5B38-EB38-6E09-5049A7259392}"/>
          </ac:spMkLst>
        </pc:spChg>
        <pc:spChg chg="mod">
          <ac:chgData name="LI, Shell X [Alumni]" userId="84b377f2-923a-4003-b3ab-7f769d726d3a" providerId="ADAL" clId="{7B02388E-9F95-4903-A3C7-70AAA841A024}" dt="2024-02-14T02:34:12.076" v="3821" actId="20577"/>
          <ac:spMkLst>
            <pc:docMk/>
            <pc:sldMk cId="660662090" sldId="993"/>
            <ac:spMk id="17" creationId="{20E18BE4-3864-BEE3-233F-8EEB0D7408AC}"/>
          </ac:spMkLst>
        </pc:spChg>
        <pc:picChg chg="add mod">
          <ac:chgData name="LI, Shell X [Alumni]" userId="84b377f2-923a-4003-b3ab-7f769d726d3a" providerId="ADAL" clId="{7B02388E-9F95-4903-A3C7-70AAA841A024}" dt="2024-02-14T02:34:52.602" v="3828" actId="1076"/>
          <ac:picMkLst>
            <pc:docMk/>
            <pc:sldMk cId="660662090" sldId="993"/>
            <ac:picMk id="4" creationId="{E82EC697-73FE-541C-5A9F-09C6EDE6B521}"/>
          </ac:picMkLst>
        </pc:picChg>
        <pc:picChg chg="del">
          <ac:chgData name="LI, Shell X [Alumni]" userId="84b377f2-923a-4003-b3ab-7f769d726d3a" providerId="ADAL" clId="{7B02388E-9F95-4903-A3C7-70AAA841A024}" dt="2024-02-14T02:34:43.748" v="3822" actId="478"/>
          <ac:picMkLst>
            <pc:docMk/>
            <pc:sldMk cId="660662090" sldId="993"/>
            <ac:picMk id="5" creationId="{D1E7377A-2513-6695-382A-7CC2C0ED06DC}"/>
          </ac:picMkLst>
        </pc:picChg>
      </pc:sldChg>
      <pc:sldChg chg="addSp delSp modSp add mod ord">
        <pc:chgData name="LI, Shell X [Alumni]" userId="84b377f2-923a-4003-b3ab-7f769d726d3a" providerId="ADAL" clId="{7B02388E-9F95-4903-A3C7-70AAA841A024}" dt="2024-02-14T03:01:15.515" v="4881"/>
        <pc:sldMkLst>
          <pc:docMk/>
          <pc:sldMk cId="3538704917" sldId="994"/>
        </pc:sldMkLst>
        <pc:spChg chg="mod">
          <ac:chgData name="LI, Shell X [Alumni]" userId="84b377f2-923a-4003-b3ab-7f769d726d3a" providerId="ADAL" clId="{7B02388E-9F95-4903-A3C7-70AAA841A024}" dt="2024-02-14T02:38:34.381" v="4100" actId="20577"/>
          <ac:spMkLst>
            <pc:docMk/>
            <pc:sldMk cId="3538704917" sldId="994"/>
            <ac:spMk id="17" creationId="{E6A88FDD-A225-D6B2-4263-B0E9DC14D487}"/>
          </ac:spMkLst>
        </pc:spChg>
        <pc:picChg chg="del">
          <ac:chgData name="LI, Shell X [Alumni]" userId="84b377f2-923a-4003-b3ab-7f769d726d3a" providerId="ADAL" clId="{7B02388E-9F95-4903-A3C7-70AAA841A024}" dt="2024-02-14T02:39:19.399" v="4101" actId="478"/>
          <ac:picMkLst>
            <pc:docMk/>
            <pc:sldMk cId="3538704917" sldId="994"/>
            <ac:picMk id="4" creationId="{F1CC4207-4A09-BE32-CE68-6D2822CED381}"/>
          </ac:picMkLst>
        </pc:picChg>
        <pc:picChg chg="add mod">
          <ac:chgData name="LI, Shell X [Alumni]" userId="84b377f2-923a-4003-b3ab-7f769d726d3a" providerId="ADAL" clId="{7B02388E-9F95-4903-A3C7-70AAA841A024}" dt="2024-02-14T02:39:25.635" v="4106" actId="14100"/>
          <ac:picMkLst>
            <pc:docMk/>
            <pc:sldMk cId="3538704917" sldId="994"/>
            <ac:picMk id="5" creationId="{57B38A6F-82FD-3E2D-C95F-ACE97E4262CE}"/>
          </ac:picMkLst>
        </pc:picChg>
      </pc:sldChg>
      <pc:sldChg chg="addSp delSp modSp add mod ord">
        <pc:chgData name="LI, Shell X [Alumni]" userId="84b377f2-923a-4003-b3ab-7f769d726d3a" providerId="ADAL" clId="{7B02388E-9F95-4903-A3C7-70AAA841A024}" dt="2024-02-14T03:01:15.515" v="4881"/>
        <pc:sldMkLst>
          <pc:docMk/>
          <pc:sldMk cId="442193492" sldId="995"/>
        </pc:sldMkLst>
        <pc:spChg chg="add mod">
          <ac:chgData name="LI, Shell X [Alumni]" userId="84b377f2-923a-4003-b3ab-7f769d726d3a" providerId="ADAL" clId="{7B02388E-9F95-4903-A3C7-70AAA841A024}" dt="2024-02-14T02:45:13.516" v="4245" actId="1076"/>
          <ac:spMkLst>
            <pc:docMk/>
            <pc:sldMk cId="442193492" sldId="995"/>
            <ac:spMk id="11" creationId="{E222805C-72E3-1412-EAAE-366A868D1BED}"/>
          </ac:spMkLst>
        </pc:spChg>
        <pc:spChg chg="add mod">
          <ac:chgData name="LI, Shell X [Alumni]" userId="84b377f2-923a-4003-b3ab-7f769d726d3a" providerId="ADAL" clId="{7B02388E-9F95-4903-A3C7-70AAA841A024}" dt="2024-02-14T02:45:16.645" v="4247" actId="1076"/>
          <ac:spMkLst>
            <pc:docMk/>
            <pc:sldMk cId="442193492" sldId="995"/>
            <ac:spMk id="12" creationId="{801C769D-D21F-F0B8-EA4B-DE7068623F2B}"/>
          </ac:spMkLst>
        </pc:spChg>
        <pc:spChg chg="mod">
          <ac:chgData name="LI, Shell X [Alumni]" userId="84b377f2-923a-4003-b3ab-7f769d726d3a" providerId="ADAL" clId="{7B02388E-9F95-4903-A3C7-70AAA841A024}" dt="2024-02-14T02:43:15.695" v="4213" actId="14100"/>
          <ac:spMkLst>
            <pc:docMk/>
            <pc:sldMk cId="442193492" sldId="995"/>
            <ac:spMk id="17" creationId="{BB85A5EA-D68E-E9EA-9640-669D9EB58358}"/>
          </ac:spMkLst>
        </pc:spChg>
        <pc:picChg chg="add mod modCrop">
          <ac:chgData name="LI, Shell X [Alumni]" userId="84b377f2-923a-4003-b3ab-7f769d726d3a" providerId="ADAL" clId="{7B02388E-9F95-4903-A3C7-70AAA841A024}" dt="2024-02-14T02:44:41.483" v="4236" actId="1076"/>
          <ac:picMkLst>
            <pc:docMk/>
            <pc:sldMk cId="442193492" sldId="995"/>
            <ac:picMk id="4" creationId="{D95D08E6-175D-38B1-1889-50283F5D1A1B}"/>
          </ac:picMkLst>
        </pc:picChg>
        <pc:picChg chg="del">
          <ac:chgData name="LI, Shell X [Alumni]" userId="84b377f2-923a-4003-b3ab-7f769d726d3a" providerId="ADAL" clId="{7B02388E-9F95-4903-A3C7-70AAA841A024}" dt="2024-02-14T02:43:13.392" v="4212" actId="478"/>
          <ac:picMkLst>
            <pc:docMk/>
            <pc:sldMk cId="442193492" sldId="995"/>
            <ac:picMk id="5" creationId="{5E6CB82A-DEC2-312D-50AD-D7AC1A120326}"/>
          </ac:picMkLst>
        </pc:picChg>
        <pc:picChg chg="add mod">
          <ac:chgData name="LI, Shell X [Alumni]" userId="84b377f2-923a-4003-b3ab-7f769d726d3a" providerId="ADAL" clId="{7B02388E-9F95-4903-A3C7-70AAA841A024}" dt="2024-02-14T02:44:54.166" v="4243" actId="1076"/>
          <ac:picMkLst>
            <pc:docMk/>
            <pc:sldMk cId="442193492" sldId="995"/>
            <ac:picMk id="7" creationId="{60E8D960-AF8A-0425-14C1-30E09117A944}"/>
          </ac:picMkLst>
        </pc:picChg>
        <pc:picChg chg="add mod">
          <ac:chgData name="LI, Shell X [Alumni]" userId="84b377f2-923a-4003-b3ab-7f769d726d3a" providerId="ADAL" clId="{7B02388E-9F95-4903-A3C7-70AAA841A024}" dt="2024-02-14T02:44:53.095" v="4242" actId="1076"/>
          <ac:picMkLst>
            <pc:docMk/>
            <pc:sldMk cId="442193492" sldId="995"/>
            <ac:picMk id="9" creationId="{EF16BD7E-6359-9CF4-2C14-EC1F6BC6CA3A}"/>
          </ac:picMkLst>
        </pc:picChg>
      </pc:sldChg>
      <pc:sldChg chg="addSp delSp modSp add mod ord">
        <pc:chgData name="LI, Shell X [Alumni]" userId="84b377f2-923a-4003-b3ab-7f769d726d3a" providerId="ADAL" clId="{7B02388E-9F95-4903-A3C7-70AAA841A024}" dt="2024-02-14T03:01:15.515" v="4881"/>
        <pc:sldMkLst>
          <pc:docMk/>
          <pc:sldMk cId="3757502337" sldId="996"/>
        </pc:sldMkLst>
        <pc:spChg chg="del">
          <ac:chgData name="LI, Shell X [Alumni]" userId="84b377f2-923a-4003-b3ab-7f769d726d3a" providerId="ADAL" clId="{7B02388E-9F95-4903-A3C7-70AAA841A024}" dt="2024-02-14T02:48:07.564" v="4363" actId="478"/>
          <ac:spMkLst>
            <pc:docMk/>
            <pc:sldMk cId="3757502337" sldId="996"/>
            <ac:spMk id="11" creationId="{C1386D7B-81D7-D159-D611-DE51B689708C}"/>
          </ac:spMkLst>
        </pc:spChg>
        <pc:spChg chg="del">
          <ac:chgData name="LI, Shell X [Alumni]" userId="84b377f2-923a-4003-b3ab-7f769d726d3a" providerId="ADAL" clId="{7B02388E-9F95-4903-A3C7-70AAA841A024}" dt="2024-02-14T02:48:07.564" v="4363" actId="478"/>
          <ac:spMkLst>
            <pc:docMk/>
            <pc:sldMk cId="3757502337" sldId="996"/>
            <ac:spMk id="12" creationId="{FDE6D00E-1978-710F-2734-45178DAF497E}"/>
          </ac:spMkLst>
        </pc:spChg>
        <pc:spChg chg="mod">
          <ac:chgData name="LI, Shell X [Alumni]" userId="84b377f2-923a-4003-b3ab-7f769d726d3a" providerId="ADAL" clId="{7B02388E-9F95-4903-A3C7-70AAA841A024}" dt="2024-02-14T02:50:34.025" v="4523" actId="14100"/>
          <ac:spMkLst>
            <pc:docMk/>
            <pc:sldMk cId="3757502337" sldId="996"/>
            <ac:spMk id="17" creationId="{E93269E1-8C51-A9FA-7059-D41A0E275E9B}"/>
          </ac:spMkLst>
        </pc:spChg>
        <pc:picChg chg="del">
          <ac:chgData name="LI, Shell X [Alumni]" userId="84b377f2-923a-4003-b3ab-7f769d726d3a" providerId="ADAL" clId="{7B02388E-9F95-4903-A3C7-70AAA841A024}" dt="2024-02-14T02:48:07.564" v="4363" actId="478"/>
          <ac:picMkLst>
            <pc:docMk/>
            <pc:sldMk cId="3757502337" sldId="996"/>
            <ac:picMk id="4" creationId="{2B3BE11A-E634-186F-8775-650312FE4D2C}"/>
          </ac:picMkLst>
        </pc:picChg>
        <pc:picChg chg="add mod">
          <ac:chgData name="LI, Shell X [Alumni]" userId="84b377f2-923a-4003-b3ab-7f769d726d3a" providerId="ADAL" clId="{7B02388E-9F95-4903-A3C7-70AAA841A024}" dt="2024-02-14T02:50:55.796" v="4525" actId="1076"/>
          <ac:picMkLst>
            <pc:docMk/>
            <pc:sldMk cId="3757502337" sldId="996"/>
            <ac:picMk id="5" creationId="{26AB7267-1D72-D2A7-91FC-5CF79CD6F7FB}"/>
          </ac:picMkLst>
        </pc:picChg>
        <pc:picChg chg="del">
          <ac:chgData name="LI, Shell X [Alumni]" userId="84b377f2-923a-4003-b3ab-7f769d726d3a" providerId="ADAL" clId="{7B02388E-9F95-4903-A3C7-70AAA841A024}" dt="2024-02-14T02:48:07.564" v="4363" actId="478"/>
          <ac:picMkLst>
            <pc:docMk/>
            <pc:sldMk cId="3757502337" sldId="996"/>
            <ac:picMk id="7" creationId="{16B13988-024F-0449-65BC-B54CCEE292F8}"/>
          </ac:picMkLst>
        </pc:picChg>
        <pc:picChg chg="del">
          <ac:chgData name="LI, Shell X [Alumni]" userId="84b377f2-923a-4003-b3ab-7f769d726d3a" providerId="ADAL" clId="{7B02388E-9F95-4903-A3C7-70AAA841A024}" dt="2024-02-14T02:48:07.564" v="4363" actId="478"/>
          <ac:picMkLst>
            <pc:docMk/>
            <pc:sldMk cId="3757502337" sldId="996"/>
            <ac:picMk id="9" creationId="{C7071842-F461-5CDC-A708-94E5DD3083C0}"/>
          </ac:picMkLst>
        </pc:picChg>
      </pc:sldChg>
      <pc:sldChg chg="addSp delSp modSp add mod ord">
        <pc:chgData name="LI, Shell X [Alumni]" userId="84b377f2-923a-4003-b3ab-7f769d726d3a" providerId="ADAL" clId="{7B02388E-9F95-4903-A3C7-70AAA841A024}" dt="2024-02-14T03:01:15.515" v="4881"/>
        <pc:sldMkLst>
          <pc:docMk/>
          <pc:sldMk cId="2550624593" sldId="997"/>
        </pc:sldMkLst>
        <pc:spChg chg="mod">
          <ac:chgData name="LI, Shell X [Alumni]" userId="84b377f2-923a-4003-b3ab-7f769d726d3a" providerId="ADAL" clId="{7B02388E-9F95-4903-A3C7-70AAA841A024}" dt="2024-02-14T02:53:01.587" v="4876" actId="20577"/>
          <ac:spMkLst>
            <pc:docMk/>
            <pc:sldMk cId="2550624593" sldId="997"/>
            <ac:spMk id="17" creationId="{D8DF1C24-43F8-5237-A2BA-86B8486E4671}"/>
          </ac:spMkLst>
        </pc:spChg>
        <pc:picChg chg="add mod">
          <ac:chgData name="LI, Shell X [Alumni]" userId="84b377f2-923a-4003-b3ab-7f769d726d3a" providerId="ADAL" clId="{7B02388E-9F95-4903-A3C7-70AAA841A024}" dt="2024-02-14T02:53:19.793" v="4879" actId="1076"/>
          <ac:picMkLst>
            <pc:docMk/>
            <pc:sldMk cId="2550624593" sldId="997"/>
            <ac:picMk id="4" creationId="{027F0E00-F7B2-93F7-CFEE-AEB77FCBA9B7}"/>
          </ac:picMkLst>
        </pc:picChg>
        <pc:picChg chg="del">
          <ac:chgData name="LI, Shell X [Alumni]" userId="84b377f2-923a-4003-b3ab-7f769d726d3a" providerId="ADAL" clId="{7B02388E-9F95-4903-A3C7-70AAA841A024}" dt="2024-02-14T02:53:16.451" v="4877" actId="478"/>
          <ac:picMkLst>
            <pc:docMk/>
            <pc:sldMk cId="2550624593" sldId="997"/>
            <ac:picMk id="5" creationId="{C3020120-4E0F-FD55-B5A1-AE3D02B36A36}"/>
          </ac:picMkLst>
        </pc:picChg>
      </pc:sldChg>
      <pc:sldChg chg="addSp delSp modSp add mod">
        <pc:chgData name="LI, Shell X [Alumni]" userId="84b377f2-923a-4003-b3ab-7f769d726d3a" providerId="ADAL" clId="{7B02388E-9F95-4903-A3C7-70AAA841A024}" dt="2024-02-14T03:03:20.119" v="4947" actId="1076"/>
        <pc:sldMkLst>
          <pc:docMk/>
          <pc:sldMk cId="2455235479" sldId="998"/>
        </pc:sldMkLst>
        <pc:spChg chg="add del mod">
          <ac:chgData name="LI, Shell X [Alumni]" userId="84b377f2-923a-4003-b3ab-7f769d726d3a" providerId="ADAL" clId="{7B02388E-9F95-4903-A3C7-70AAA841A024}" dt="2024-02-14T03:02:07.029" v="4906" actId="478"/>
          <ac:spMkLst>
            <pc:docMk/>
            <pc:sldMk cId="2455235479" sldId="998"/>
            <ac:spMk id="4" creationId="{21801F98-CDEB-1540-1B76-C5ED5A68555C}"/>
          </ac:spMkLst>
        </pc:spChg>
        <pc:spChg chg="del">
          <ac:chgData name="LI, Shell X [Alumni]" userId="84b377f2-923a-4003-b3ab-7f769d726d3a" providerId="ADAL" clId="{7B02388E-9F95-4903-A3C7-70AAA841A024}" dt="2024-02-14T03:02:04.961" v="4905" actId="478"/>
          <ac:spMkLst>
            <pc:docMk/>
            <pc:sldMk cId="2455235479" sldId="998"/>
            <ac:spMk id="17" creationId="{41DEB49D-F91F-9C3C-8EDC-94C5AA4E1A32}"/>
          </ac:spMkLst>
        </pc:spChg>
        <pc:picChg chg="add mod">
          <ac:chgData name="LI, Shell X [Alumni]" userId="84b377f2-923a-4003-b3ab-7f769d726d3a" providerId="ADAL" clId="{7B02388E-9F95-4903-A3C7-70AAA841A024}" dt="2024-02-14T03:03:20.119" v="4947" actId="1076"/>
          <ac:picMkLst>
            <pc:docMk/>
            <pc:sldMk cId="2455235479" sldId="998"/>
            <ac:picMk id="5" creationId="{F4E559B8-2A14-A85D-6FD0-7BA514290710}"/>
          </ac:picMkLst>
        </pc:picChg>
        <pc:picChg chg="add mod modCrop">
          <ac:chgData name="LI, Shell X [Alumni]" userId="84b377f2-923a-4003-b3ab-7f769d726d3a" providerId="ADAL" clId="{7B02388E-9F95-4903-A3C7-70AAA841A024}" dt="2024-02-14T03:03:18.885" v="4946" actId="1076"/>
          <ac:picMkLst>
            <pc:docMk/>
            <pc:sldMk cId="2455235479" sldId="998"/>
            <ac:picMk id="6" creationId="{DE82355C-7585-44DD-ECF0-83A8941D750C}"/>
          </ac:picMkLst>
        </pc:picChg>
        <pc:picChg chg="del">
          <ac:chgData name="LI, Shell X [Alumni]" userId="84b377f2-923a-4003-b3ab-7f769d726d3a" providerId="ADAL" clId="{7B02388E-9F95-4903-A3C7-70AAA841A024}" dt="2024-02-14T03:02:03.115" v="4904" actId="478"/>
          <ac:picMkLst>
            <pc:docMk/>
            <pc:sldMk cId="2455235479" sldId="998"/>
            <ac:picMk id="7" creationId="{CD9D3706-D2E4-18BA-A1B0-9F6EB6C42F7A}"/>
          </ac:picMkLst>
        </pc:picChg>
      </pc:sldChg>
      <pc:sldChg chg="addSp delSp modSp add mod">
        <pc:chgData name="LI, Shell X [Alumni]" userId="84b377f2-923a-4003-b3ab-7f769d726d3a" providerId="ADAL" clId="{7B02388E-9F95-4903-A3C7-70AAA841A024}" dt="2024-02-14T03:03:04.874" v="4942" actId="1076"/>
        <pc:sldMkLst>
          <pc:docMk/>
          <pc:sldMk cId="2752180532" sldId="999"/>
        </pc:sldMkLst>
        <pc:picChg chg="add mod">
          <ac:chgData name="LI, Shell X [Alumni]" userId="84b377f2-923a-4003-b3ab-7f769d726d3a" providerId="ADAL" clId="{7B02388E-9F95-4903-A3C7-70AAA841A024}" dt="2024-02-14T03:03:03.091" v="4941" actId="1076"/>
          <ac:picMkLst>
            <pc:docMk/>
            <pc:sldMk cId="2752180532" sldId="999"/>
            <ac:picMk id="3" creationId="{546F86E9-11D0-ADA6-1038-353E7B70634E}"/>
          </ac:picMkLst>
        </pc:picChg>
        <pc:picChg chg="add mod modCrop">
          <ac:chgData name="LI, Shell X [Alumni]" userId="84b377f2-923a-4003-b3ab-7f769d726d3a" providerId="ADAL" clId="{7B02388E-9F95-4903-A3C7-70AAA841A024}" dt="2024-02-14T03:03:04.874" v="4942" actId="1076"/>
          <ac:picMkLst>
            <pc:docMk/>
            <pc:sldMk cId="2752180532" sldId="999"/>
            <ac:picMk id="4" creationId="{02D5CFC9-E532-B6E1-A9F4-2E7D957494F0}"/>
          </ac:picMkLst>
        </pc:picChg>
        <pc:picChg chg="del">
          <ac:chgData name="LI, Shell X [Alumni]" userId="84b377f2-923a-4003-b3ab-7f769d726d3a" providerId="ADAL" clId="{7B02388E-9F95-4903-A3C7-70AAA841A024}" dt="2024-02-14T03:02:33.618" v="4932" actId="478"/>
          <ac:picMkLst>
            <pc:docMk/>
            <pc:sldMk cId="2752180532" sldId="999"/>
            <ac:picMk id="5" creationId="{DDBEB73B-5FAE-8F7E-7372-C8A5CD82A66D}"/>
          </ac:picMkLst>
        </pc:picChg>
      </pc:sldChg>
    </pc:docChg>
  </pc:docChgLst>
  <pc:docChgLst>
    <pc:chgData name="Xiao Li" userId="4bd8e984-d36f-4d54-838f-607d47bdc795" providerId="ADAL" clId="{056FF35C-7A7A-49BE-9342-B1C82CD08A8B}"/>
    <pc:docChg chg="undo custSel modSld modMainMaster">
      <pc:chgData name="Xiao Li" userId="4bd8e984-d36f-4d54-838f-607d47bdc795" providerId="ADAL" clId="{056FF35C-7A7A-49BE-9342-B1C82CD08A8B}" dt="2024-04-22T05:57:46.520" v="65" actId="14100"/>
      <pc:docMkLst>
        <pc:docMk/>
      </pc:docMkLst>
      <pc:sldChg chg="modNotesTx">
        <pc:chgData name="Xiao Li" userId="4bd8e984-d36f-4d54-838f-607d47bdc795" providerId="ADAL" clId="{056FF35C-7A7A-49BE-9342-B1C82CD08A8B}" dt="2024-04-22T04:01:14.938" v="34"/>
        <pc:sldMkLst>
          <pc:docMk/>
          <pc:sldMk cId="451073398" sldId="417"/>
        </pc:sldMkLst>
      </pc:sldChg>
      <pc:sldChg chg="modNotesTx">
        <pc:chgData name="Xiao Li" userId="4bd8e984-d36f-4d54-838f-607d47bdc795" providerId="ADAL" clId="{056FF35C-7A7A-49BE-9342-B1C82CD08A8B}" dt="2024-04-22T04:03:28.184" v="36"/>
        <pc:sldMkLst>
          <pc:docMk/>
          <pc:sldMk cId="4055097246" sldId="418"/>
        </pc:sldMkLst>
      </pc:sldChg>
      <pc:sldChg chg="modNotesTx">
        <pc:chgData name="Xiao Li" userId="4bd8e984-d36f-4d54-838f-607d47bdc795" providerId="ADAL" clId="{056FF35C-7A7A-49BE-9342-B1C82CD08A8B}" dt="2024-04-22T04:04:38.888" v="37"/>
        <pc:sldMkLst>
          <pc:docMk/>
          <pc:sldMk cId="3066715355" sldId="419"/>
        </pc:sldMkLst>
      </pc:sldChg>
      <pc:sldChg chg="modNotesTx">
        <pc:chgData name="Xiao Li" userId="4bd8e984-d36f-4d54-838f-607d47bdc795" providerId="ADAL" clId="{056FF35C-7A7A-49BE-9342-B1C82CD08A8B}" dt="2024-04-22T04:35:26.835" v="42" actId="313"/>
        <pc:sldMkLst>
          <pc:docMk/>
          <pc:sldMk cId="3957963919" sldId="424"/>
        </pc:sldMkLst>
      </pc:sldChg>
      <pc:sldChg chg="modNotesTx">
        <pc:chgData name="Xiao Li" userId="4bd8e984-d36f-4d54-838f-607d47bdc795" providerId="ADAL" clId="{056FF35C-7A7A-49BE-9342-B1C82CD08A8B}" dt="2024-04-22T02:56:14.854" v="22" actId="20577"/>
        <pc:sldMkLst>
          <pc:docMk/>
          <pc:sldMk cId="1591717982" sldId="427"/>
        </pc:sldMkLst>
      </pc:sldChg>
      <pc:sldChg chg="modNotesTx">
        <pc:chgData name="Xiao Li" userId="4bd8e984-d36f-4d54-838f-607d47bdc795" providerId="ADAL" clId="{056FF35C-7A7A-49BE-9342-B1C82CD08A8B}" dt="2024-04-22T04:06:00.254" v="38"/>
        <pc:sldMkLst>
          <pc:docMk/>
          <pc:sldMk cId="936298072" sldId="459"/>
        </pc:sldMkLst>
      </pc:sldChg>
      <pc:sldChg chg="modNotesTx">
        <pc:chgData name="Xiao Li" userId="4bd8e984-d36f-4d54-838f-607d47bdc795" providerId="ADAL" clId="{056FF35C-7A7A-49BE-9342-B1C82CD08A8B}" dt="2024-04-22T04:15:09.550" v="39"/>
        <pc:sldMkLst>
          <pc:docMk/>
          <pc:sldMk cId="2643579751" sldId="460"/>
        </pc:sldMkLst>
      </pc:sldChg>
      <pc:sldChg chg="modNotesTx">
        <pc:chgData name="Xiao Li" userId="4bd8e984-d36f-4d54-838f-607d47bdc795" providerId="ADAL" clId="{056FF35C-7A7A-49BE-9342-B1C82CD08A8B}" dt="2024-04-22T04:39:08.582" v="45" actId="20577"/>
        <pc:sldMkLst>
          <pc:docMk/>
          <pc:sldMk cId="2385745082" sldId="461"/>
        </pc:sldMkLst>
      </pc:sldChg>
      <pc:sldChg chg="modNotesTx">
        <pc:chgData name="Xiao Li" userId="4bd8e984-d36f-4d54-838f-607d47bdc795" providerId="ADAL" clId="{056FF35C-7A7A-49BE-9342-B1C82CD08A8B}" dt="2024-04-22T04:17:43.793" v="41"/>
        <pc:sldMkLst>
          <pc:docMk/>
          <pc:sldMk cId="1595385190" sldId="462"/>
        </pc:sldMkLst>
      </pc:sldChg>
      <pc:sldChg chg="modSp">
        <pc:chgData name="Xiao Li" userId="4bd8e984-d36f-4d54-838f-607d47bdc795" providerId="ADAL" clId="{056FF35C-7A7A-49BE-9342-B1C82CD08A8B}" dt="2024-04-22T05:10:57.777" v="52" actId="14100"/>
        <pc:sldMkLst>
          <pc:docMk/>
          <pc:sldMk cId="3812489327" sldId="471"/>
        </pc:sldMkLst>
        <pc:spChg chg="mod">
          <ac:chgData name="Xiao Li" userId="4bd8e984-d36f-4d54-838f-607d47bdc795" providerId="ADAL" clId="{056FF35C-7A7A-49BE-9342-B1C82CD08A8B}" dt="2024-04-22T05:10:57.777" v="52" actId="14100"/>
          <ac:spMkLst>
            <pc:docMk/>
            <pc:sldMk cId="3812489327" sldId="471"/>
            <ac:spMk id="19" creationId="{1047BA9E-0D84-423D-B123-F7E1DBEB11EB}"/>
          </ac:spMkLst>
        </pc:spChg>
      </pc:sldChg>
      <pc:sldChg chg="modSp mod">
        <pc:chgData name="Xiao Li" userId="4bd8e984-d36f-4d54-838f-607d47bdc795" providerId="ADAL" clId="{056FF35C-7A7A-49BE-9342-B1C82CD08A8B}" dt="2024-04-22T03:41:40.386" v="24" actId="108"/>
        <pc:sldMkLst>
          <pc:docMk/>
          <pc:sldMk cId="3060112215" sldId="932"/>
        </pc:sldMkLst>
        <pc:spChg chg="mod">
          <ac:chgData name="Xiao Li" userId="4bd8e984-d36f-4d54-838f-607d47bdc795" providerId="ADAL" clId="{056FF35C-7A7A-49BE-9342-B1C82CD08A8B}" dt="2024-04-22T03:41:40.386" v="24" actId="108"/>
          <ac:spMkLst>
            <pc:docMk/>
            <pc:sldMk cId="3060112215" sldId="932"/>
            <ac:spMk id="2" creationId="{5531F779-B3FE-263E-FE63-9E950261A599}"/>
          </ac:spMkLst>
        </pc:spChg>
      </pc:sldChg>
      <pc:sldChg chg="modAnim">
        <pc:chgData name="Xiao Li" userId="4bd8e984-d36f-4d54-838f-607d47bdc795" providerId="ADAL" clId="{056FF35C-7A7A-49BE-9342-B1C82CD08A8B}" dt="2024-04-22T02:39:39.456" v="0"/>
        <pc:sldMkLst>
          <pc:docMk/>
          <pc:sldMk cId="48033447" sldId="954"/>
        </pc:sldMkLst>
      </pc:sldChg>
      <pc:sldChg chg="modSp mod">
        <pc:chgData name="Xiao Li" userId="4bd8e984-d36f-4d54-838f-607d47bdc795" providerId="ADAL" clId="{056FF35C-7A7A-49BE-9342-B1C82CD08A8B}" dt="2024-04-22T03:43:02.442" v="28" actId="108"/>
        <pc:sldMkLst>
          <pc:docMk/>
          <pc:sldMk cId="3876664578" sldId="966"/>
        </pc:sldMkLst>
        <pc:spChg chg="mod">
          <ac:chgData name="Xiao Li" userId="4bd8e984-d36f-4d54-838f-607d47bdc795" providerId="ADAL" clId="{056FF35C-7A7A-49BE-9342-B1C82CD08A8B}" dt="2024-04-22T03:43:02.442" v="28" actId="108"/>
          <ac:spMkLst>
            <pc:docMk/>
            <pc:sldMk cId="3876664578" sldId="966"/>
            <ac:spMk id="2" creationId="{A21F99D6-2789-4785-4315-814F5B6029F9}"/>
          </ac:spMkLst>
        </pc:spChg>
      </pc:sldChg>
      <pc:sldChg chg="modSp mod">
        <pc:chgData name="Xiao Li" userId="4bd8e984-d36f-4d54-838f-607d47bdc795" providerId="ADAL" clId="{056FF35C-7A7A-49BE-9342-B1C82CD08A8B}" dt="2024-04-22T03:48:29.957" v="33" actId="1076"/>
        <pc:sldMkLst>
          <pc:docMk/>
          <pc:sldMk cId="2782800221" sldId="967"/>
        </pc:sldMkLst>
        <pc:spChg chg="mod">
          <ac:chgData name="Xiao Li" userId="4bd8e984-d36f-4d54-838f-607d47bdc795" providerId="ADAL" clId="{056FF35C-7A7A-49BE-9342-B1C82CD08A8B}" dt="2024-04-22T03:48:25.766" v="32" actId="20577"/>
          <ac:spMkLst>
            <pc:docMk/>
            <pc:sldMk cId="2782800221" sldId="967"/>
            <ac:spMk id="2" creationId="{397E6BFB-3C62-FD8A-5195-6E71F2C79944}"/>
          </ac:spMkLst>
        </pc:spChg>
        <pc:picChg chg="mod">
          <ac:chgData name="Xiao Li" userId="4bd8e984-d36f-4d54-838f-607d47bdc795" providerId="ADAL" clId="{056FF35C-7A7A-49BE-9342-B1C82CD08A8B}" dt="2024-04-22T03:48:29.957" v="33" actId="1076"/>
          <ac:picMkLst>
            <pc:docMk/>
            <pc:sldMk cId="2782800221" sldId="967"/>
            <ac:picMk id="5" creationId="{A09626A7-16B7-4F20-7B83-732AE817BD82}"/>
          </ac:picMkLst>
        </pc:picChg>
      </pc:sldChg>
      <pc:sldChg chg="modNotesTx">
        <pc:chgData name="Xiao Li" userId="4bd8e984-d36f-4d54-838f-607d47bdc795" providerId="ADAL" clId="{056FF35C-7A7A-49BE-9342-B1C82CD08A8B}" dt="2024-04-22T04:01:27.502" v="35"/>
        <pc:sldMkLst>
          <pc:docMk/>
          <pc:sldMk cId="681661001" sldId="970"/>
        </pc:sldMkLst>
      </pc:sldChg>
      <pc:sldChg chg="modSp mod">
        <pc:chgData name="Xiao Li" userId="4bd8e984-d36f-4d54-838f-607d47bdc795" providerId="ADAL" clId="{056FF35C-7A7A-49BE-9342-B1C82CD08A8B}" dt="2024-04-22T05:56:11.736" v="55"/>
        <pc:sldMkLst>
          <pc:docMk/>
          <pc:sldMk cId="2600555522" sldId="990"/>
        </pc:sldMkLst>
        <pc:spChg chg="mod">
          <ac:chgData name="Xiao Li" userId="4bd8e984-d36f-4d54-838f-607d47bdc795" providerId="ADAL" clId="{056FF35C-7A7A-49BE-9342-B1C82CD08A8B}" dt="2024-04-22T05:56:11.736" v="55"/>
          <ac:spMkLst>
            <pc:docMk/>
            <pc:sldMk cId="2600555522" sldId="990"/>
            <ac:spMk id="2" creationId="{BF932778-75DE-C801-DF6E-A9AF4E66A04C}"/>
          </ac:spMkLst>
        </pc:spChg>
      </pc:sldChg>
      <pc:sldChg chg="modSp mod">
        <pc:chgData name="Xiao Li" userId="4bd8e984-d36f-4d54-838f-607d47bdc795" providerId="ADAL" clId="{056FF35C-7A7A-49BE-9342-B1C82CD08A8B}" dt="2024-04-22T05:56:14.607" v="56"/>
        <pc:sldMkLst>
          <pc:docMk/>
          <pc:sldMk cId="2142676605" sldId="991"/>
        </pc:sldMkLst>
        <pc:spChg chg="mod">
          <ac:chgData name="Xiao Li" userId="4bd8e984-d36f-4d54-838f-607d47bdc795" providerId="ADAL" clId="{056FF35C-7A7A-49BE-9342-B1C82CD08A8B}" dt="2024-04-22T05:56:14.607" v="56"/>
          <ac:spMkLst>
            <pc:docMk/>
            <pc:sldMk cId="2142676605" sldId="991"/>
            <ac:spMk id="2" creationId="{EA7FEDBD-CF13-B4BC-009B-6B2A03B04D72}"/>
          </ac:spMkLst>
        </pc:spChg>
        <pc:picChg chg="mod">
          <ac:chgData name="Xiao Li" userId="4bd8e984-d36f-4d54-838f-607d47bdc795" providerId="ADAL" clId="{056FF35C-7A7A-49BE-9342-B1C82CD08A8B}" dt="2024-04-22T05:50:49.681" v="54" actId="1076"/>
          <ac:picMkLst>
            <pc:docMk/>
            <pc:sldMk cId="2142676605" sldId="991"/>
            <ac:picMk id="4" creationId="{6AE0012A-BF57-5180-3460-A19489FB7D1C}"/>
          </ac:picMkLst>
        </pc:picChg>
      </pc:sldChg>
      <pc:sldChg chg="modSp mod">
        <pc:chgData name="Xiao Li" userId="4bd8e984-d36f-4d54-838f-607d47bdc795" providerId="ADAL" clId="{056FF35C-7A7A-49BE-9342-B1C82CD08A8B}" dt="2024-04-22T05:56:29.371" v="57"/>
        <pc:sldMkLst>
          <pc:docMk/>
          <pc:sldMk cId="2395720031" sldId="992"/>
        </pc:sldMkLst>
        <pc:spChg chg="mod">
          <ac:chgData name="Xiao Li" userId="4bd8e984-d36f-4d54-838f-607d47bdc795" providerId="ADAL" clId="{056FF35C-7A7A-49BE-9342-B1C82CD08A8B}" dt="2024-04-22T05:56:29.371" v="57"/>
          <ac:spMkLst>
            <pc:docMk/>
            <pc:sldMk cId="2395720031" sldId="992"/>
            <ac:spMk id="2" creationId="{759B0444-C661-1913-9D56-C8B62D2E6EA5}"/>
          </ac:spMkLst>
        </pc:spChg>
      </pc:sldChg>
      <pc:sldChg chg="modSp mod">
        <pc:chgData name="Xiao Li" userId="4bd8e984-d36f-4d54-838f-607d47bdc795" providerId="ADAL" clId="{056FF35C-7A7A-49BE-9342-B1C82CD08A8B}" dt="2024-04-22T05:57:46.520" v="65" actId="14100"/>
        <pc:sldMkLst>
          <pc:docMk/>
          <pc:sldMk cId="660662090" sldId="993"/>
        </pc:sldMkLst>
        <pc:spChg chg="mod">
          <ac:chgData name="Xiao Li" userId="4bd8e984-d36f-4d54-838f-607d47bdc795" providerId="ADAL" clId="{056FF35C-7A7A-49BE-9342-B1C82CD08A8B}" dt="2024-04-22T05:56:35.997" v="58"/>
          <ac:spMkLst>
            <pc:docMk/>
            <pc:sldMk cId="660662090" sldId="993"/>
            <ac:spMk id="2" creationId="{88CBA9B3-A885-079F-09BC-071F1A3C90C4}"/>
          </ac:spMkLst>
        </pc:spChg>
        <pc:spChg chg="mod">
          <ac:chgData name="Xiao Li" userId="4bd8e984-d36f-4d54-838f-607d47bdc795" providerId="ADAL" clId="{056FF35C-7A7A-49BE-9342-B1C82CD08A8B}" dt="2024-04-22T05:57:46.520" v="65" actId="14100"/>
          <ac:spMkLst>
            <pc:docMk/>
            <pc:sldMk cId="660662090" sldId="993"/>
            <ac:spMk id="17" creationId="{20E18BE4-3864-BEE3-233F-8EEB0D7408AC}"/>
          </ac:spMkLst>
        </pc:spChg>
        <pc:picChg chg="mod">
          <ac:chgData name="Xiao Li" userId="4bd8e984-d36f-4d54-838f-607d47bdc795" providerId="ADAL" clId="{056FF35C-7A7A-49BE-9342-B1C82CD08A8B}" dt="2024-04-22T05:57:41.166" v="64" actId="1076"/>
          <ac:picMkLst>
            <pc:docMk/>
            <pc:sldMk cId="660662090" sldId="993"/>
            <ac:picMk id="4" creationId="{E82EC697-73FE-541C-5A9F-09C6EDE6B521}"/>
          </ac:picMkLst>
        </pc:picChg>
      </pc:sldChg>
      <pc:sldChg chg="modSp mod">
        <pc:chgData name="Xiao Li" userId="4bd8e984-d36f-4d54-838f-607d47bdc795" providerId="ADAL" clId="{056FF35C-7A7A-49BE-9342-B1C82CD08A8B}" dt="2024-04-22T05:56:43.193" v="59"/>
        <pc:sldMkLst>
          <pc:docMk/>
          <pc:sldMk cId="3538704917" sldId="994"/>
        </pc:sldMkLst>
        <pc:spChg chg="mod">
          <ac:chgData name="Xiao Li" userId="4bd8e984-d36f-4d54-838f-607d47bdc795" providerId="ADAL" clId="{056FF35C-7A7A-49BE-9342-B1C82CD08A8B}" dt="2024-04-22T05:56:43.193" v="59"/>
          <ac:spMkLst>
            <pc:docMk/>
            <pc:sldMk cId="3538704917" sldId="994"/>
            <ac:spMk id="2" creationId="{A6372424-9227-2C71-BA17-32F2C2783E19}"/>
          </ac:spMkLst>
        </pc:spChg>
      </pc:sldChg>
      <pc:sldChg chg="modSp mod">
        <pc:chgData name="Xiao Li" userId="4bd8e984-d36f-4d54-838f-607d47bdc795" providerId="ADAL" clId="{056FF35C-7A7A-49BE-9342-B1C82CD08A8B}" dt="2024-04-22T05:56:46.878" v="60"/>
        <pc:sldMkLst>
          <pc:docMk/>
          <pc:sldMk cId="442193492" sldId="995"/>
        </pc:sldMkLst>
        <pc:spChg chg="mod">
          <ac:chgData name="Xiao Li" userId="4bd8e984-d36f-4d54-838f-607d47bdc795" providerId="ADAL" clId="{056FF35C-7A7A-49BE-9342-B1C82CD08A8B}" dt="2024-04-22T05:56:46.878" v="60"/>
          <ac:spMkLst>
            <pc:docMk/>
            <pc:sldMk cId="442193492" sldId="995"/>
            <ac:spMk id="2" creationId="{AFEDD4E4-E998-76E8-1F7F-C29F8F3DF713}"/>
          </ac:spMkLst>
        </pc:spChg>
      </pc:sldChg>
      <pc:sldChg chg="modSp mod">
        <pc:chgData name="Xiao Li" userId="4bd8e984-d36f-4d54-838f-607d47bdc795" providerId="ADAL" clId="{056FF35C-7A7A-49BE-9342-B1C82CD08A8B}" dt="2024-04-22T05:56:50.240" v="61"/>
        <pc:sldMkLst>
          <pc:docMk/>
          <pc:sldMk cId="3757502337" sldId="996"/>
        </pc:sldMkLst>
        <pc:spChg chg="mod">
          <ac:chgData name="Xiao Li" userId="4bd8e984-d36f-4d54-838f-607d47bdc795" providerId="ADAL" clId="{056FF35C-7A7A-49BE-9342-B1C82CD08A8B}" dt="2024-04-22T05:56:50.240" v="61"/>
          <ac:spMkLst>
            <pc:docMk/>
            <pc:sldMk cId="3757502337" sldId="996"/>
            <ac:spMk id="2" creationId="{74296B8C-5870-D4D0-1338-5631A336DE19}"/>
          </ac:spMkLst>
        </pc:spChg>
      </pc:sldChg>
      <pc:sldChg chg="modSp mod">
        <pc:chgData name="Xiao Li" userId="4bd8e984-d36f-4d54-838f-607d47bdc795" providerId="ADAL" clId="{056FF35C-7A7A-49BE-9342-B1C82CD08A8B}" dt="2024-04-22T05:56:53.614" v="62"/>
        <pc:sldMkLst>
          <pc:docMk/>
          <pc:sldMk cId="2550624593" sldId="997"/>
        </pc:sldMkLst>
        <pc:spChg chg="mod">
          <ac:chgData name="Xiao Li" userId="4bd8e984-d36f-4d54-838f-607d47bdc795" providerId="ADAL" clId="{056FF35C-7A7A-49BE-9342-B1C82CD08A8B}" dt="2024-04-22T05:56:53.614" v="62"/>
          <ac:spMkLst>
            <pc:docMk/>
            <pc:sldMk cId="2550624593" sldId="997"/>
            <ac:spMk id="2" creationId="{E2AB41A0-4C07-70D8-0239-E42F18542024}"/>
          </ac:spMkLst>
        </pc:spChg>
      </pc:sldChg>
      <pc:sldMasterChg chg="modSldLayout">
        <pc:chgData name="Xiao Li" userId="4bd8e984-d36f-4d54-838f-607d47bdc795" providerId="ADAL" clId="{056FF35C-7A7A-49BE-9342-B1C82CD08A8B}" dt="2024-04-22T02:47:50.954" v="9" actId="14100"/>
        <pc:sldMasterMkLst>
          <pc:docMk/>
          <pc:sldMasterMk cId="2332607273" sldId="2147483684"/>
        </pc:sldMasterMkLst>
        <pc:sldLayoutChg chg="addSp delSp modSp mod">
          <pc:chgData name="Xiao Li" userId="4bd8e984-d36f-4d54-838f-607d47bdc795" providerId="ADAL" clId="{056FF35C-7A7A-49BE-9342-B1C82CD08A8B}" dt="2024-04-22T02:47:50.954" v="9" actId="14100"/>
          <pc:sldLayoutMkLst>
            <pc:docMk/>
            <pc:sldMasterMk cId="2332607273" sldId="2147483684"/>
            <pc:sldLayoutMk cId="1150798430" sldId="2147483686"/>
          </pc:sldLayoutMkLst>
          <pc:picChg chg="add mod">
            <ac:chgData name="Xiao Li" userId="4bd8e984-d36f-4d54-838f-607d47bdc795" providerId="ADAL" clId="{056FF35C-7A7A-49BE-9342-B1C82CD08A8B}" dt="2024-04-22T02:47:50.954" v="9" actId="14100"/>
            <ac:picMkLst>
              <pc:docMk/>
              <pc:sldMasterMk cId="2332607273" sldId="2147483684"/>
              <pc:sldLayoutMk cId="1150798430" sldId="2147483686"/>
              <ac:picMk id="8" creationId="{D2D213BA-CCE9-F307-EDF8-F9306C07EA52}"/>
            </ac:picMkLst>
          </pc:picChg>
          <pc:picChg chg="del">
            <ac:chgData name="Xiao Li" userId="4bd8e984-d36f-4d54-838f-607d47bdc795" providerId="ADAL" clId="{056FF35C-7A7A-49BE-9342-B1C82CD08A8B}" dt="2024-04-22T02:47:36.968" v="1" actId="478"/>
            <ac:picMkLst>
              <pc:docMk/>
              <pc:sldMasterMk cId="2332607273" sldId="2147483684"/>
              <pc:sldLayoutMk cId="1150798430" sldId="2147483686"/>
              <ac:picMk id="18" creationId="{AC503D68-03CA-4976-A89C-F2B9D7C4C8B8}"/>
            </ac:picMkLst>
          </pc:picChg>
        </pc:sldLayoutChg>
      </pc:sldMasterChg>
    </pc:docChg>
  </pc:docChgLst>
  <pc:docChgLst>
    <pc:chgData name="Xiao Li" userId="4bd8e984-d36f-4d54-838f-607d47bdc795" providerId="ADAL" clId="{8B1D2F76-0B0E-484A-B031-9214CB1C92CF}"/>
    <pc:docChg chg="undo custSel addSld modSld sldOrd">
      <pc:chgData name="Xiao Li" userId="4bd8e984-d36f-4d54-838f-607d47bdc795" providerId="ADAL" clId="{8B1D2F76-0B0E-484A-B031-9214CB1C92CF}" dt="2024-07-12T03:33:25.726" v="1489" actId="1076"/>
      <pc:docMkLst>
        <pc:docMk/>
      </pc:docMkLst>
      <pc:sldChg chg="modSp mod">
        <pc:chgData name="Xiao Li" userId="4bd8e984-d36f-4d54-838f-607d47bdc795" providerId="ADAL" clId="{8B1D2F76-0B0E-484A-B031-9214CB1C92CF}" dt="2024-07-12T00:52:15.105" v="96" actId="20577"/>
        <pc:sldMkLst>
          <pc:docMk/>
          <pc:sldMk cId="2371597387" sldId="258"/>
        </pc:sldMkLst>
        <pc:spChg chg="mod">
          <ac:chgData name="Xiao Li" userId="4bd8e984-d36f-4d54-838f-607d47bdc795" providerId="ADAL" clId="{8B1D2F76-0B0E-484A-B031-9214CB1C92CF}" dt="2024-07-12T00:52:15.105" v="96" actId="20577"/>
          <ac:spMkLst>
            <pc:docMk/>
            <pc:sldMk cId="2371597387" sldId="258"/>
            <ac:spMk id="6" creationId="{F5F99F6A-3F57-40E3-A723-7331B0A13516}"/>
          </ac:spMkLst>
        </pc:spChg>
      </pc:sldChg>
      <pc:sldChg chg="modSp mod">
        <pc:chgData name="Xiao Li" userId="4bd8e984-d36f-4d54-838f-607d47bdc795" providerId="ADAL" clId="{8B1D2F76-0B0E-484A-B031-9214CB1C92CF}" dt="2024-07-12T00:48:56.711" v="53" actId="20577"/>
        <pc:sldMkLst>
          <pc:docMk/>
          <pc:sldMk cId="2226834581" sldId="361"/>
        </pc:sldMkLst>
        <pc:spChg chg="mod">
          <ac:chgData name="Xiao Li" userId="4bd8e984-d36f-4d54-838f-607d47bdc795" providerId="ADAL" clId="{8B1D2F76-0B0E-484A-B031-9214CB1C92CF}" dt="2024-07-12T00:48:46.616" v="46" actId="20577"/>
          <ac:spMkLst>
            <pc:docMk/>
            <pc:sldMk cId="2226834581" sldId="361"/>
            <ac:spMk id="2" creationId="{00000000-0000-0000-0000-000000000000}"/>
          </ac:spMkLst>
        </pc:spChg>
        <pc:spChg chg="mod">
          <ac:chgData name="Xiao Li" userId="4bd8e984-d36f-4d54-838f-607d47bdc795" providerId="ADAL" clId="{8B1D2F76-0B0E-484A-B031-9214CB1C92CF}" dt="2024-07-12T00:48:56.711" v="53" actId="20577"/>
          <ac:spMkLst>
            <pc:docMk/>
            <pc:sldMk cId="2226834581" sldId="361"/>
            <ac:spMk id="3" creationId="{00000000-0000-0000-0000-000000000000}"/>
          </ac:spMkLst>
        </pc:spChg>
      </pc:sldChg>
      <pc:sldChg chg="modSp mod">
        <pc:chgData name="Xiao Li" userId="4bd8e984-d36f-4d54-838f-607d47bdc795" providerId="ADAL" clId="{8B1D2F76-0B0E-484A-B031-9214CB1C92CF}" dt="2024-07-12T00:56:31.255" v="138"/>
        <pc:sldMkLst>
          <pc:docMk/>
          <pc:sldMk cId="2440077974" sldId="403"/>
        </pc:sldMkLst>
        <pc:spChg chg="mod">
          <ac:chgData name="Xiao Li" userId="4bd8e984-d36f-4d54-838f-607d47bdc795" providerId="ADAL" clId="{8B1D2F76-0B0E-484A-B031-9214CB1C92CF}" dt="2024-07-12T00:56:31.255" v="138"/>
          <ac:spMkLst>
            <pc:docMk/>
            <pc:sldMk cId="2440077974" sldId="403"/>
            <ac:spMk id="2" creationId="{00000000-0000-0000-0000-000000000000}"/>
          </ac:spMkLst>
        </pc:spChg>
      </pc:sldChg>
      <pc:sldChg chg="modSp mod">
        <pc:chgData name="Xiao Li" userId="4bd8e984-d36f-4d54-838f-607d47bdc795" providerId="ADAL" clId="{8B1D2F76-0B0E-484A-B031-9214CB1C92CF}" dt="2024-07-12T00:56:14.430" v="135"/>
        <pc:sldMkLst>
          <pc:docMk/>
          <pc:sldMk cId="1726890577" sldId="404"/>
        </pc:sldMkLst>
        <pc:spChg chg="mod">
          <ac:chgData name="Xiao Li" userId="4bd8e984-d36f-4d54-838f-607d47bdc795" providerId="ADAL" clId="{8B1D2F76-0B0E-484A-B031-9214CB1C92CF}" dt="2024-07-12T00:56:14.430" v="135"/>
          <ac:spMkLst>
            <pc:docMk/>
            <pc:sldMk cId="1726890577" sldId="404"/>
            <ac:spMk id="2" creationId="{00000000-0000-0000-0000-000000000000}"/>
          </ac:spMkLst>
        </pc:spChg>
      </pc:sldChg>
      <pc:sldChg chg="modSp mod">
        <pc:chgData name="Xiao Li" userId="4bd8e984-d36f-4d54-838f-607d47bdc795" providerId="ADAL" clId="{8B1D2F76-0B0E-484A-B031-9214CB1C92CF}" dt="2024-07-12T00:56:18.894" v="136"/>
        <pc:sldMkLst>
          <pc:docMk/>
          <pc:sldMk cId="3701641729" sldId="405"/>
        </pc:sldMkLst>
        <pc:spChg chg="mod">
          <ac:chgData name="Xiao Li" userId="4bd8e984-d36f-4d54-838f-607d47bdc795" providerId="ADAL" clId="{8B1D2F76-0B0E-484A-B031-9214CB1C92CF}" dt="2024-07-12T00:56:18.894" v="136"/>
          <ac:spMkLst>
            <pc:docMk/>
            <pc:sldMk cId="3701641729" sldId="405"/>
            <ac:spMk id="2" creationId="{00000000-0000-0000-0000-000000000000}"/>
          </ac:spMkLst>
        </pc:spChg>
      </pc:sldChg>
      <pc:sldChg chg="modSp mod">
        <pc:chgData name="Xiao Li" userId="4bd8e984-d36f-4d54-838f-607d47bdc795" providerId="ADAL" clId="{8B1D2F76-0B0E-484A-B031-9214CB1C92CF}" dt="2024-07-12T00:56:27.554" v="137"/>
        <pc:sldMkLst>
          <pc:docMk/>
          <pc:sldMk cId="821509946" sldId="406"/>
        </pc:sldMkLst>
        <pc:spChg chg="mod">
          <ac:chgData name="Xiao Li" userId="4bd8e984-d36f-4d54-838f-607d47bdc795" providerId="ADAL" clId="{8B1D2F76-0B0E-484A-B031-9214CB1C92CF}" dt="2024-07-12T00:56:27.554" v="137"/>
          <ac:spMkLst>
            <pc:docMk/>
            <pc:sldMk cId="821509946" sldId="406"/>
            <ac:spMk id="2" creationId="{00000000-0000-0000-0000-000000000000}"/>
          </ac:spMkLst>
        </pc:spChg>
      </pc:sldChg>
      <pc:sldChg chg="modSp mod">
        <pc:chgData name="Xiao Li" userId="4bd8e984-d36f-4d54-838f-607d47bdc795" providerId="ADAL" clId="{8B1D2F76-0B0E-484A-B031-9214CB1C92CF}" dt="2024-07-12T00:56:35.090" v="139"/>
        <pc:sldMkLst>
          <pc:docMk/>
          <pc:sldMk cId="3920046398" sldId="407"/>
        </pc:sldMkLst>
        <pc:spChg chg="mod">
          <ac:chgData name="Xiao Li" userId="4bd8e984-d36f-4d54-838f-607d47bdc795" providerId="ADAL" clId="{8B1D2F76-0B0E-484A-B031-9214CB1C92CF}" dt="2024-07-12T00:56:35.090" v="139"/>
          <ac:spMkLst>
            <pc:docMk/>
            <pc:sldMk cId="3920046398" sldId="407"/>
            <ac:spMk id="2" creationId="{00000000-0000-0000-0000-000000000000}"/>
          </ac:spMkLst>
        </pc:spChg>
      </pc:sldChg>
      <pc:sldChg chg="addSp modSp mod">
        <pc:chgData name="Xiao Li" userId="4bd8e984-d36f-4d54-838f-607d47bdc795" providerId="ADAL" clId="{8B1D2F76-0B0E-484A-B031-9214CB1C92CF}" dt="2024-07-12T02:22:37.074" v="891" actId="122"/>
        <pc:sldMkLst>
          <pc:docMk/>
          <pc:sldMk cId="925183421" sldId="408"/>
        </pc:sldMkLst>
        <pc:spChg chg="mod">
          <ac:chgData name="Xiao Li" userId="4bd8e984-d36f-4d54-838f-607d47bdc795" providerId="ADAL" clId="{8B1D2F76-0B0E-484A-B031-9214CB1C92CF}" dt="2024-07-12T00:56:39.984" v="141" actId="20577"/>
          <ac:spMkLst>
            <pc:docMk/>
            <pc:sldMk cId="925183421" sldId="408"/>
            <ac:spMk id="2" creationId="{00000000-0000-0000-0000-000000000000}"/>
          </ac:spMkLst>
        </pc:spChg>
        <pc:spChg chg="add mod">
          <ac:chgData name="Xiao Li" userId="4bd8e984-d36f-4d54-838f-607d47bdc795" providerId="ADAL" clId="{8B1D2F76-0B0E-484A-B031-9214CB1C92CF}" dt="2024-07-12T02:21:57.177" v="878" actId="20577"/>
          <ac:spMkLst>
            <pc:docMk/>
            <pc:sldMk cId="925183421" sldId="408"/>
            <ac:spMk id="16" creationId="{9FB135B6-11C9-CD04-FF73-63F370A7FF52}"/>
          </ac:spMkLst>
        </pc:spChg>
        <pc:spChg chg="add mod">
          <ac:chgData name="Xiao Li" userId="4bd8e984-d36f-4d54-838f-607d47bdc795" providerId="ADAL" clId="{8B1D2F76-0B0E-484A-B031-9214CB1C92CF}" dt="2024-07-12T02:22:13.877" v="884" actId="14100"/>
          <ac:spMkLst>
            <pc:docMk/>
            <pc:sldMk cId="925183421" sldId="408"/>
            <ac:spMk id="17" creationId="{4CF5569A-5FE3-0D5D-8F73-A427294FEA47}"/>
          </ac:spMkLst>
        </pc:spChg>
        <pc:spChg chg="add mod">
          <ac:chgData name="Xiao Li" userId="4bd8e984-d36f-4d54-838f-607d47bdc795" providerId="ADAL" clId="{8B1D2F76-0B0E-484A-B031-9214CB1C92CF}" dt="2024-07-12T02:22:37.074" v="891" actId="122"/>
          <ac:spMkLst>
            <pc:docMk/>
            <pc:sldMk cId="925183421" sldId="408"/>
            <ac:spMk id="18" creationId="{3D460B73-7B5D-19F3-68CE-8F911B83779C}"/>
          </ac:spMkLst>
        </pc:spChg>
        <pc:spChg chg="mod">
          <ac:chgData name="Xiao Li" userId="4bd8e984-d36f-4d54-838f-607d47bdc795" providerId="ADAL" clId="{8B1D2F76-0B0E-484A-B031-9214CB1C92CF}" dt="2024-07-12T02:20:30.379" v="839" actId="1076"/>
          <ac:spMkLst>
            <pc:docMk/>
            <pc:sldMk cId="925183421" sldId="408"/>
            <ac:spMk id="106" creationId="{4A7D34A3-29F6-4CD6-B1B3-18337F4C7CE9}"/>
          </ac:spMkLst>
        </pc:spChg>
        <pc:picChg chg="add mod">
          <ac:chgData name="Xiao Li" userId="4bd8e984-d36f-4d54-838f-607d47bdc795" providerId="ADAL" clId="{8B1D2F76-0B0E-484A-B031-9214CB1C92CF}" dt="2024-07-12T02:20:48.943" v="850" actId="1035"/>
          <ac:picMkLst>
            <pc:docMk/>
            <pc:sldMk cId="925183421" sldId="408"/>
            <ac:picMk id="5" creationId="{D6E68740-6695-63DA-A6FD-4D05DE9A46FB}"/>
          </ac:picMkLst>
        </pc:picChg>
        <pc:picChg chg="add mod">
          <ac:chgData name="Xiao Li" userId="4bd8e984-d36f-4d54-838f-607d47bdc795" providerId="ADAL" clId="{8B1D2F76-0B0E-484A-B031-9214CB1C92CF}" dt="2024-07-12T02:20:50.751" v="853" actId="1036"/>
          <ac:picMkLst>
            <pc:docMk/>
            <pc:sldMk cId="925183421" sldId="408"/>
            <ac:picMk id="7" creationId="{FB463765-9502-CA25-A615-EFE71D193DDF}"/>
          </ac:picMkLst>
        </pc:picChg>
        <pc:picChg chg="add mod">
          <ac:chgData name="Xiao Li" userId="4bd8e984-d36f-4d54-838f-607d47bdc795" providerId="ADAL" clId="{8B1D2F76-0B0E-484A-B031-9214CB1C92CF}" dt="2024-07-12T02:20:58.615" v="856" actId="14100"/>
          <ac:picMkLst>
            <pc:docMk/>
            <pc:sldMk cId="925183421" sldId="408"/>
            <ac:picMk id="9" creationId="{67F98F51-1446-866C-65FB-F8BA3DE2A849}"/>
          </ac:picMkLst>
        </pc:picChg>
        <pc:picChg chg="add mod">
          <ac:chgData name="Xiao Li" userId="4bd8e984-d36f-4d54-838f-607d47bdc795" providerId="ADAL" clId="{8B1D2F76-0B0E-484A-B031-9214CB1C92CF}" dt="2024-07-12T02:21:25.633" v="863" actId="1076"/>
          <ac:picMkLst>
            <pc:docMk/>
            <pc:sldMk cId="925183421" sldId="408"/>
            <ac:picMk id="11" creationId="{9B1ACFD5-33AC-2AFB-619A-090CDD766F40}"/>
          </ac:picMkLst>
        </pc:picChg>
        <pc:picChg chg="add mod">
          <ac:chgData name="Xiao Li" userId="4bd8e984-d36f-4d54-838f-607d47bdc795" providerId="ADAL" clId="{8B1D2F76-0B0E-484A-B031-9214CB1C92CF}" dt="2024-07-12T02:21:37.920" v="870" actId="1035"/>
          <ac:picMkLst>
            <pc:docMk/>
            <pc:sldMk cId="925183421" sldId="408"/>
            <ac:picMk id="13" creationId="{5954DD7E-D8EF-34DA-E96C-E30797D07DCD}"/>
          </ac:picMkLst>
        </pc:picChg>
        <pc:picChg chg="add mod">
          <ac:chgData name="Xiao Li" userId="4bd8e984-d36f-4d54-838f-607d47bdc795" providerId="ADAL" clId="{8B1D2F76-0B0E-484A-B031-9214CB1C92CF}" dt="2024-07-12T02:21:35.678" v="867" actId="1076"/>
          <ac:picMkLst>
            <pc:docMk/>
            <pc:sldMk cId="925183421" sldId="408"/>
            <ac:picMk id="15" creationId="{A63DD0DC-20D2-58F7-800D-78F1A6DB6075}"/>
          </ac:picMkLst>
        </pc:picChg>
      </pc:sldChg>
      <pc:sldChg chg="modSp mod">
        <pc:chgData name="Xiao Li" userId="4bd8e984-d36f-4d54-838f-607d47bdc795" providerId="ADAL" clId="{8B1D2F76-0B0E-484A-B031-9214CB1C92CF}" dt="2024-07-12T00:56:09.860" v="134"/>
        <pc:sldMkLst>
          <pc:docMk/>
          <pc:sldMk cId="1591717982" sldId="427"/>
        </pc:sldMkLst>
        <pc:spChg chg="mod">
          <ac:chgData name="Xiao Li" userId="4bd8e984-d36f-4d54-838f-607d47bdc795" providerId="ADAL" clId="{8B1D2F76-0B0E-484A-B031-9214CB1C92CF}" dt="2024-07-12T00:56:09.860" v="134"/>
          <ac:spMkLst>
            <pc:docMk/>
            <pc:sldMk cId="1591717982" sldId="427"/>
            <ac:spMk id="2" creationId="{00000000-0000-0000-0000-000000000000}"/>
          </ac:spMkLst>
        </pc:spChg>
      </pc:sldChg>
      <pc:sldChg chg="modSp mod">
        <pc:chgData name="Xiao Li" userId="4bd8e984-d36f-4d54-838f-607d47bdc795" providerId="ADAL" clId="{8B1D2F76-0B0E-484A-B031-9214CB1C92CF}" dt="2024-07-12T00:56:06.180" v="133"/>
        <pc:sldMkLst>
          <pc:docMk/>
          <pc:sldMk cId="3274742567" sldId="953"/>
        </pc:sldMkLst>
        <pc:spChg chg="mod">
          <ac:chgData name="Xiao Li" userId="4bd8e984-d36f-4d54-838f-607d47bdc795" providerId="ADAL" clId="{8B1D2F76-0B0E-484A-B031-9214CB1C92CF}" dt="2024-07-12T00:56:06.180" v="133"/>
          <ac:spMkLst>
            <pc:docMk/>
            <pc:sldMk cId="3274742567" sldId="953"/>
            <ac:spMk id="2" creationId="{00000000-0000-0000-0000-000000000000}"/>
          </ac:spMkLst>
        </pc:spChg>
      </pc:sldChg>
      <pc:sldChg chg="modSp mod">
        <pc:chgData name="Xiao Li" userId="4bd8e984-d36f-4d54-838f-607d47bdc795" providerId="ADAL" clId="{8B1D2F76-0B0E-484A-B031-9214CB1C92CF}" dt="2024-07-12T00:52:31.466" v="102" actId="20577"/>
        <pc:sldMkLst>
          <pc:docMk/>
          <pc:sldMk cId="48033447" sldId="954"/>
        </pc:sldMkLst>
        <pc:spChg chg="mod">
          <ac:chgData name="Xiao Li" userId="4bd8e984-d36f-4d54-838f-607d47bdc795" providerId="ADAL" clId="{8B1D2F76-0B0E-484A-B031-9214CB1C92CF}" dt="2024-07-12T00:52:31.466" v="102" actId="20577"/>
          <ac:spMkLst>
            <pc:docMk/>
            <pc:sldMk cId="48033447" sldId="954"/>
            <ac:spMk id="2" creationId="{00000000-0000-0000-0000-000000000000}"/>
          </ac:spMkLst>
        </pc:spChg>
      </pc:sldChg>
      <pc:sldChg chg="modSp mod">
        <pc:chgData name="Xiao Li" userId="4bd8e984-d36f-4d54-838f-607d47bdc795" providerId="ADAL" clId="{8B1D2F76-0B0E-484A-B031-9214CB1C92CF}" dt="2024-07-12T00:55:42.996" v="127"/>
        <pc:sldMkLst>
          <pc:docMk/>
          <pc:sldMk cId="113054019" sldId="955"/>
        </pc:sldMkLst>
        <pc:spChg chg="mod">
          <ac:chgData name="Xiao Li" userId="4bd8e984-d36f-4d54-838f-607d47bdc795" providerId="ADAL" clId="{8B1D2F76-0B0E-484A-B031-9214CB1C92CF}" dt="2024-07-12T00:55:42.996" v="127"/>
          <ac:spMkLst>
            <pc:docMk/>
            <pc:sldMk cId="113054019" sldId="955"/>
            <ac:spMk id="2" creationId="{9D107EFA-36B6-39DB-D40B-29D7CD19DF2B}"/>
          </ac:spMkLst>
        </pc:spChg>
      </pc:sldChg>
      <pc:sldChg chg="modSp mod">
        <pc:chgData name="Xiao Li" userId="4bd8e984-d36f-4d54-838f-607d47bdc795" providerId="ADAL" clId="{8B1D2F76-0B0E-484A-B031-9214CB1C92CF}" dt="2024-07-12T00:55:36.670" v="126" actId="20577"/>
        <pc:sldMkLst>
          <pc:docMk/>
          <pc:sldMk cId="2610576732" sldId="956"/>
        </pc:sldMkLst>
        <pc:spChg chg="mod">
          <ac:chgData name="Xiao Li" userId="4bd8e984-d36f-4d54-838f-607d47bdc795" providerId="ADAL" clId="{8B1D2F76-0B0E-484A-B031-9214CB1C92CF}" dt="2024-07-12T00:55:36.670" v="126" actId="20577"/>
          <ac:spMkLst>
            <pc:docMk/>
            <pc:sldMk cId="2610576732" sldId="956"/>
            <ac:spMk id="2" creationId="{49D9F393-8E6A-4CE0-9E0C-7128FBFAC6D6}"/>
          </ac:spMkLst>
        </pc:spChg>
      </pc:sldChg>
      <pc:sldChg chg="modSp mod">
        <pc:chgData name="Xiao Li" userId="4bd8e984-d36f-4d54-838f-607d47bdc795" providerId="ADAL" clId="{8B1D2F76-0B0E-484A-B031-9214CB1C92CF}" dt="2024-07-12T00:55:46.513" v="128"/>
        <pc:sldMkLst>
          <pc:docMk/>
          <pc:sldMk cId="3749839819" sldId="957"/>
        </pc:sldMkLst>
        <pc:spChg chg="mod">
          <ac:chgData name="Xiao Li" userId="4bd8e984-d36f-4d54-838f-607d47bdc795" providerId="ADAL" clId="{8B1D2F76-0B0E-484A-B031-9214CB1C92CF}" dt="2024-07-12T00:55:46.513" v="128"/>
          <ac:spMkLst>
            <pc:docMk/>
            <pc:sldMk cId="3749839819" sldId="957"/>
            <ac:spMk id="2" creationId="{1FC893D1-BCB7-5298-35D3-2FE663454FA9}"/>
          </ac:spMkLst>
        </pc:spChg>
      </pc:sldChg>
      <pc:sldChg chg="modSp mod">
        <pc:chgData name="Xiao Li" userId="4bd8e984-d36f-4d54-838f-607d47bdc795" providerId="ADAL" clId="{8B1D2F76-0B0E-484A-B031-9214CB1C92CF}" dt="2024-07-12T00:55:50.427" v="129"/>
        <pc:sldMkLst>
          <pc:docMk/>
          <pc:sldMk cId="3530865979" sldId="958"/>
        </pc:sldMkLst>
        <pc:spChg chg="mod">
          <ac:chgData name="Xiao Li" userId="4bd8e984-d36f-4d54-838f-607d47bdc795" providerId="ADAL" clId="{8B1D2F76-0B0E-484A-B031-9214CB1C92CF}" dt="2024-07-12T00:55:50.427" v="129"/>
          <ac:spMkLst>
            <pc:docMk/>
            <pc:sldMk cId="3530865979" sldId="958"/>
            <ac:spMk id="2" creationId="{EE6A3814-9C99-233D-B875-32D264BCF7E6}"/>
          </ac:spMkLst>
        </pc:spChg>
      </pc:sldChg>
      <pc:sldChg chg="modSp mod">
        <pc:chgData name="Xiao Li" userId="4bd8e984-d36f-4d54-838f-607d47bdc795" providerId="ADAL" clId="{8B1D2F76-0B0E-484A-B031-9214CB1C92CF}" dt="2024-07-12T00:55:54.221" v="130"/>
        <pc:sldMkLst>
          <pc:docMk/>
          <pc:sldMk cId="1083209461" sldId="959"/>
        </pc:sldMkLst>
        <pc:spChg chg="mod">
          <ac:chgData name="Xiao Li" userId="4bd8e984-d36f-4d54-838f-607d47bdc795" providerId="ADAL" clId="{8B1D2F76-0B0E-484A-B031-9214CB1C92CF}" dt="2024-07-12T00:55:54.221" v="130"/>
          <ac:spMkLst>
            <pc:docMk/>
            <pc:sldMk cId="1083209461" sldId="959"/>
            <ac:spMk id="2" creationId="{116F9BD4-957F-55F6-BA94-DB85695841FD}"/>
          </ac:spMkLst>
        </pc:spChg>
      </pc:sldChg>
      <pc:sldChg chg="modSp mod">
        <pc:chgData name="Xiao Li" userId="4bd8e984-d36f-4d54-838f-607d47bdc795" providerId="ADAL" clId="{8B1D2F76-0B0E-484A-B031-9214CB1C92CF}" dt="2024-07-12T00:55:59.277" v="131"/>
        <pc:sldMkLst>
          <pc:docMk/>
          <pc:sldMk cId="2785042409" sldId="960"/>
        </pc:sldMkLst>
        <pc:spChg chg="mod">
          <ac:chgData name="Xiao Li" userId="4bd8e984-d36f-4d54-838f-607d47bdc795" providerId="ADAL" clId="{8B1D2F76-0B0E-484A-B031-9214CB1C92CF}" dt="2024-07-12T00:55:59.277" v="131"/>
          <ac:spMkLst>
            <pc:docMk/>
            <pc:sldMk cId="2785042409" sldId="960"/>
            <ac:spMk id="2" creationId="{DB473358-30D1-AFD8-C9A5-78CA427A8515}"/>
          </ac:spMkLst>
        </pc:spChg>
      </pc:sldChg>
      <pc:sldChg chg="modSp mod">
        <pc:chgData name="Xiao Li" userId="4bd8e984-d36f-4d54-838f-607d47bdc795" providerId="ADAL" clId="{8B1D2F76-0B0E-484A-B031-9214CB1C92CF}" dt="2024-07-12T00:56:02.853" v="132"/>
        <pc:sldMkLst>
          <pc:docMk/>
          <pc:sldMk cId="1170290043" sldId="961"/>
        </pc:sldMkLst>
        <pc:spChg chg="mod">
          <ac:chgData name="Xiao Li" userId="4bd8e984-d36f-4d54-838f-607d47bdc795" providerId="ADAL" clId="{8B1D2F76-0B0E-484A-B031-9214CB1C92CF}" dt="2024-07-12T00:56:02.853" v="132"/>
          <ac:spMkLst>
            <pc:docMk/>
            <pc:sldMk cId="1170290043" sldId="961"/>
            <ac:spMk id="2" creationId="{27957C29-2E46-9350-056B-39F9B206A89A}"/>
          </ac:spMkLst>
        </pc:spChg>
      </pc:sldChg>
      <pc:sldChg chg="modSp mod">
        <pc:chgData name="Xiao Li" userId="4bd8e984-d36f-4d54-838f-607d47bdc795" providerId="ADAL" clId="{8B1D2F76-0B0E-484A-B031-9214CB1C92CF}" dt="2024-07-12T00:56:51.862" v="143"/>
        <pc:sldMkLst>
          <pc:docMk/>
          <pc:sldMk cId="1196078496" sldId="962"/>
        </pc:sldMkLst>
        <pc:spChg chg="mod">
          <ac:chgData name="Xiao Li" userId="4bd8e984-d36f-4d54-838f-607d47bdc795" providerId="ADAL" clId="{8B1D2F76-0B0E-484A-B031-9214CB1C92CF}" dt="2024-07-12T00:56:51.862" v="143"/>
          <ac:spMkLst>
            <pc:docMk/>
            <pc:sldMk cId="1196078496" sldId="962"/>
            <ac:spMk id="2" creationId="{E7E4591F-B0EE-3FFF-C0CD-A93EE6A5CDDA}"/>
          </ac:spMkLst>
        </pc:spChg>
      </pc:sldChg>
      <pc:sldChg chg="modSp mod">
        <pc:chgData name="Xiao Li" userId="4bd8e984-d36f-4d54-838f-607d47bdc795" providerId="ADAL" clId="{8B1D2F76-0B0E-484A-B031-9214CB1C92CF}" dt="2024-07-12T00:56:48.345" v="142"/>
        <pc:sldMkLst>
          <pc:docMk/>
          <pc:sldMk cId="3346101354" sldId="963"/>
        </pc:sldMkLst>
        <pc:spChg chg="mod">
          <ac:chgData name="Xiao Li" userId="4bd8e984-d36f-4d54-838f-607d47bdc795" providerId="ADAL" clId="{8B1D2F76-0B0E-484A-B031-9214CB1C92CF}" dt="2024-07-12T00:56:48.345" v="142"/>
          <ac:spMkLst>
            <pc:docMk/>
            <pc:sldMk cId="3346101354" sldId="963"/>
            <ac:spMk id="2" creationId="{F053C08B-55A8-0742-6129-E868F5B306B4}"/>
          </ac:spMkLst>
        </pc:spChg>
      </pc:sldChg>
      <pc:sldChg chg="modSp mod ord">
        <pc:chgData name="Xiao Li" userId="4bd8e984-d36f-4d54-838f-607d47bdc795" providerId="ADAL" clId="{8B1D2F76-0B0E-484A-B031-9214CB1C92CF}" dt="2024-07-12T02:12:02.339" v="833"/>
        <pc:sldMkLst>
          <pc:docMk/>
          <pc:sldMk cId="3932151052" sldId="1000"/>
        </pc:sldMkLst>
        <pc:spChg chg="mod">
          <ac:chgData name="Xiao Li" userId="4bd8e984-d36f-4d54-838f-607d47bdc795" providerId="ADAL" clId="{8B1D2F76-0B0E-484A-B031-9214CB1C92CF}" dt="2024-07-12T00:56:56.130" v="144"/>
          <ac:spMkLst>
            <pc:docMk/>
            <pc:sldMk cId="3932151052" sldId="1000"/>
            <ac:spMk id="2" creationId="{E7E4591F-B0EE-3FFF-C0CD-A93EE6A5CDDA}"/>
          </ac:spMkLst>
        </pc:spChg>
      </pc:sldChg>
      <pc:sldChg chg="addSp delSp modSp add mod modNotesTx">
        <pc:chgData name="Xiao Li" userId="4bd8e984-d36f-4d54-838f-607d47bdc795" providerId="ADAL" clId="{8B1D2F76-0B0E-484A-B031-9214CB1C92CF}" dt="2024-07-12T02:01:46.281" v="831" actId="1076"/>
        <pc:sldMkLst>
          <pc:docMk/>
          <pc:sldMk cId="1484219782" sldId="1001"/>
        </pc:sldMkLst>
        <pc:spChg chg="del">
          <ac:chgData name="Xiao Li" userId="4bd8e984-d36f-4d54-838f-607d47bdc795" providerId="ADAL" clId="{8B1D2F76-0B0E-484A-B031-9214CB1C92CF}" dt="2024-07-12T01:00:40.067" v="146" actId="478"/>
          <ac:spMkLst>
            <pc:docMk/>
            <pc:sldMk cId="1484219782" sldId="1001"/>
            <ac:spMk id="3" creationId="{C12747C8-F53A-D72E-3EED-2B9BE59CD04F}"/>
          </ac:spMkLst>
        </pc:spChg>
        <pc:spChg chg="del">
          <ac:chgData name="Xiao Li" userId="4bd8e984-d36f-4d54-838f-607d47bdc795" providerId="ADAL" clId="{8B1D2F76-0B0E-484A-B031-9214CB1C92CF}" dt="2024-07-12T01:00:40.067" v="146" actId="478"/>
          <ac:spMkLst>
            <pc:docMk/>
            <pc:sldMk cId="1484219782" sldId="1001"/>
            <ac:spMk id="5" creationId="{F6C8559B-7197-8D02-1362-54CED75D1763}"/>
          </ac:spMkLst>
        </pc:spChg>
        <pc:spChg chg="del">
          <ac:chgData name="Xiao Li" userId="4bd8e984-d36f-4d54-838f-607d47bdc795" providerId="ADAL" clId="{8B1D2F76-0B0E-484A-B031-9214CB1C92CF}" dt="2024-07-12T01:00:40.067" v="146" actId="478"/>
          <ac:spMkLst>
            <pc:docMk/>
            <pc:sldMk cId="1484219782" sldId="1001"/>
            <ac:spMk id="6" creationId="{133A4199-C9E0-F945-3589-3B15857E4AEF}"/>
          </ac:spMkLst>
        </pc:spChg>
        <pc:spChg chg="del">
          <ac:chgData name="Xiao Li" userId="4bd8e984-d36f-4d54-838f-607d47bdc795" providerId="ADAL" clId="{8B1D2F76-0B0E-484A-B031-9214CB1C92CF}" dt="2024-07-12T01:00:40.067" v="146" actId="478"/>
          <ac:spMkLst>
            <pc:docMk/>
            <pc:sldMk cId="1484219782" sldId="1001"/>
            <ac:spMk id="7" creationId="{6BA7C9CD-360A-4255-69E9-1359FF4CC0E9}"/>
          </ac:spMkLst>
        </pc:spChg>
        <pc:spChg chg="del">
          <ac:chgData name="Xiao Li" userId="4bd8e984-d36f-4d54-838f-607d47bdc795" providerId="ADAL" clId="{8B1D2F76-0B0E-484A-B031-9214CB1C92CF}" dt="2024-07-12T01:00:40.067" v="146" actId="478"/>
          <ac:spMkLst>
            <pc:docMk/>
            <pc:sldMk cId="1484219782" sldId="1001"/>
            <ac:spMk id="8" creationId="{1C4F2A74-16EB-F76D-9D9A-30BD5EEE68EB}"/>
          </ac:spMkLst>
        </pc:spChg>
        <pc:spChg chg="del">
          <ac:chgData name="Xiao Li" userId="4bd8e984-d36f-4d54-838f-607d47bdc795" providerId="ADAL" clId="{8B1D2F76-0B0E-484A-B031-9214CB1C92CF}" dt="2024-07-12T01:00:40.067" v="146" actId="478"/>
          <ac:spMkLst>
            <pc:docMk/>
            <pc:sldMk cId="1484219782" sldId="1001"/>
            <ac:spMk id="9" creationId="{FAC59F4F-0D01-918E-83D8-04F9B680916B}"/>
          </ac:spMkLst>
        </pc:spChg>
        <pc:spChg chg="del">
          <ac:chgData name="Xiao Li" userId="4bd8e984-d36f-4d54-838f-607d47bdc795" providerId="ADAL" clId="{8B1D2F76-0B0E-484A-B031-9214CB1C92CF}" dt="2024-07-12T01:00:40.067" v="146" actId="478"/>
          <ac:spMkLst>
            <pc:docMk/>
            <pc:sldMk cId="1484219782" sldId="1001"/>
            <ac:spMk id="11" creationId="{5702183A-8B7C-674C-BF97-E016B223FFD4}"/>
          </ac:spMkLst>
        </pc:spChg>
        <pc:spChg chg="del">
          <ac:chgData name="Xiao Li" userId="4bd8e984-d36f-4d54-838f-607d47bdc795" providerId="ADAL" clId="{8B1D2F76-0B0E-484A-B031-9214CB1C92CF}" dt="2024-07-12T01:00:40.067" v="146" actId="478"/>
          <ac:spMkLst>
            <pc:docMk/>
            <pc:sldMk cId="1484219782" sldId="1001"/>
            <ac:spMk id="12" creationId="{34819FAA-367A-6E1F-0A17-1C7F944B17FA}"/>
          </ac:spMkLst>
        </pc:spChg>
        <pc:spChg chg="add del mod">
          <ac:chgData name="Xiao Li" userId="4bd8e984-d36f-4d54-838f-607d47bdc795" providerId="ADAL" clId="{8B1D2F76-0B0E-484A-B031-9214CB1C92CF}" dt="2024-07-12T01:40:54.585" v="792" actId="478"/>
          <ac:spMkLst>
            <pc:docMk/>
            <pc:sldMk cId="1484219782" sldId="1001"/>
            <ac:spMk id="16" creationId="{F9D54E9E-0A77-7E36-2333-BCAB2C8EAA6B}"/>
          </ac:spMkLst>
        </pc:spChg>
        <pc:spChg chg="add del mod">
          <ac:chgData name="Xiao Li" userId="4bd8e984-d36f-4d54-838f-607d47bdc795" providerId="ADAL" clId="{8B1D2F76-0B0E-484A-B031-9214CB1C92CF}" dt="2024-07-12T01:40:54.585" v="792" actId="478"/>
          <ac:spMkLst>
            <pc:docMk/>
            <pc:sldMk cId="1484219782" sldId="1001"/>
            <ac:spMk id="18" creationId="{127F7A11-5A6B-CF4E-2537-413955499775}"/>
          </ac:spMkLst>
        </pc:spChg>
        <pc:spChg chg="add mod">
          <ac:chgData name="Xiao Li" userId="4bd8e984-d36f-4d54-838f-607d47bdc795" providerId="ADAL" clId="{8B1D2F76-0B0E-484A-B031-9214CB1C92CF}" dt="2024-07-12T02:01:46.281" v="831" actId="1076"/>
          <ac:spMkLst>
            <pc:docMk/>
            <pc:sldMk cId="1484219782" sldId="1001"/>
            <ac:spMk id="19" creationId="{9C2DE9DA-5763-01B9-E440-BB729D6C0818}"/>
          </ac:spMkLst>
        </pc:spChg>
        <pc:spChg chg="add del mod">
          <ac:chgData name="Xiao Li" userId="4bd8e984-d36f-4d54-838f-607d47bdc795" providerId="ADAL" clId="{8B1D2F76-0B0E-484A-B031-9214CB1C92CF}" dt="2024-07-12T01:40:54.585" v="792" actId="478"/>
          <ac:spMkLst>
            <pc:docMk/>
            <pc:sldMk cId="1484219782" sldId="1001"/>
            <ac:spMk id="20" creationId="{72D9B353-EC3B-C4CC-EAD0-F94B1A5AAB20}"/>
          </ac:spMkLst>
        </pc:spChg>
        <pc:spChg chg="add del mod">
          <ac:chgData name="Xiao Li" userId="4bd8e984-d36f-4d54-838f-607d47bdc795" providerId="ADAL" clId="{8B1D2F76-0B0E-484A-B031-9214CB1C92CF}" dt="2024-07-12T01:40:54.585" v="792" actId="478"/>
          <ac:spMkLst>
            <pc:docMk/>
            <pc:sldMk cId="1484219782" sldId="1001"/>
            <ac:spMk id="21" creationId="{DCC668E6-8321-DF96-AB8B-586245DE19E3}"/>
          </ac:spMkLst>
        </pc:spChg>
        <pc:spChg chg="add del mod">
          <ac:chgData name="Xiao Li" userId="4bd8e984-d36f-4d54-838f-607d47bdc795" providerId="ADAL" clId="{8B1D2F76-0B0E-484A-B031-9214CB1C92CF}" dt="2024-07-12T01:40:54.585" v="792" actId="478"/>
          <ac:spMkLst>
            <pc:docMk/>
            <pc:sldMk cId="1484219782" sldId="1001"/>
            <ac:spMk id="22" creationId="{A493D3B2-C8FC-B9CE-C0E4-4254880769CD}"/>
          </ac:spMkLst>
        </pc:spChg>
        <pc:spChg chg="add del mod">
          <ac:chgData name="Xiao Li" userId="4bd8e984-d36f-4d54-838f-607d47bdc795" providerId="ADAL" clId="{8B1D2F76-0B0E-484A-B031-9214CB1C92CF}" dt="2024-07-12T01:40:54.585" v="792" actId="478"/>
          <ac:spMkLst>
            <pc:docMk/>
            <pc:sldMk cId="1484219782" sldId="1001"/>
            <ac:spMk id="23" creationId="{CAA1438C-5F5D-4097-4930-3B616673206C}"/>
          </ac:spMkLst>
        </pc:spChg>
        <pc:spChg chg="add del mod">
          <ac:chgData name="Xiao Li" userId="4bd8e984-d36f-4d54-838f-607d47bdc795" providerId="ADAL" clId="{8B1D2F76-0B0E-484A-B031-9214CB1C92CF}" dt="2024-07-12T01:40:54.585" v="792" actId="478"/>
          <ac:spMkLst>
            <pc:docMk/>
            <pc:sldMk cId="1484219782" sldId="1001"/>
            <ac:spMk id="24" creationId="{AC212BA7-D71F-EF78-B508-52476612DFBF}"/>
          </ac:spMkLst>
        </pc:spChg>
        <pc:spChg chg="add del mod">
          <ac:chgData name="Xiao Li" userId="4bd8e984-d36f-4d54-838f-607d47bdc795" providerId="ADAL" clId="{8B1D2F76-0B0E-484A-B031-9214CB1C92CF}" dt="2024-07-12T01:40:54.585" v="792" actId="478"/>
          <ac:spMkLst>
            <pc:docMk/>
            <pc:sldMk cId="1484219782" sldId="1001"/>
            <ac:spMk id="25" creationId="{E7663159-0DA2-6E5A-B448-AF651DFB8F1D}"/>
          </ac:spMkLst>
        </pc:spChg>
        <pc:spChg chg="add del mod">
          <ac:chgData name="Xiao Li" userId="4bd8e984-d36f-4d54-838f-607d47bdc795" providerId="ADAL" clId="{8B1D2F76-0B0E-484A-B031-9214CB1C92CF}" dt="2024-07-12T01:40:54.585" v="792" actId="478"/>
          <ac:spMkLst>
            <pc:docMk/>
            <pc:sldMk cId="1484219782" sldId="1001"/>
            <ac:spMk id="26" creationId="{851F17A2-AB0E-E138-E826-D3DECF022F12}"/>
          </ac:spMkLst>
        </pc:spChg>
        <pc:spChg chg="add del mod">
          <ac:chgData name="Xiao Li" userId="4bd8e984-d36f-4d54-838f-607d47bdc795" providerId="ADAL" clId="{8B1D2F76-0B0E-484A-B031-9214CB1C92CF}" dt="2024-07-12T01:40:54.585" v="792" actId="478"/>
          <ac:spMkLst>
            <pc:docMk/>
            <pc:sldMk cId="1484219782" sldId="1001"/>
            <ac:spMk id="27" creationId="{2A667AC0-9EF1-44D0-D2DE-1399E09CB699}"/>
          </ac:spMkLst>
        </pc:spChg>
        <pc:spChg chg="add del mod">
          <ac:chgData name="Xiao Li" userId="4bd8e984-d36f-4d54-838f-607d47bdc795" providerId="ADAL" clId="{8B1D2F76-0B0E-484A-B031-9214CB1C92CF}" dt="2024-07-12T01:40:54.585" v="792" actId="478"/>
          <ac:spMkLst>
            <pc:docMk/>
            <pc:sldMk cId="1484219782" sldId="1001"/>
            <ac:spMk id="28" creationId="{87C3F930-978C-7898-A556-6395BB9993D1}"/>
          </ac:spMkLst>
        </pc:spChg>
        <pc:spChg chg="add del mod">
          <ac:chgData name="Xiao Li" userId="4bd8e984-d36f-4d54-838f-607d47bdc795" providerId="ADAL" clId="{8B1D2F76-0B0E-484A-B031-9214CB1C92CF}" dt="2024-07-12T01:40:54.585" v="792" actId="478"/>
          <ac:spMkLst>
            <pc:docMk/>
            <pc:sldMk cId="1484219782" sldId="1001"/>
            <ac:spMk id="29" creationId="{0392341D-5324-3D6B-E886-4FBDF4A12BBB}"/>
          </ac:spMkLst>
        </pc:spChg>
        <pc:spChg chg="add del mod">
          <ac:chgData name="Xiao Li" userId="4bd8e984-d36f-4d54-838f-607d47bdc795" providerId="ADAL" clId="{8B1D2F76-0B0E-484A-B031-9214CB1C92CF}" dt="2024-07-12T01:40:54.585" v="792" actId="478"/>
          <ac:spMkLst>
            <pc:docMk/>
            <pc:sldMk cId="1484219782" sldId="1001"/>
            <ac:spMk id="30" creationId="{E1F2114C-B903-F38F-B907-62C5C0EB9849}"/>
          </ac:spMkLst>
        </pc:spChg>
        <pc:spChg chg="add del mod">
          <ac:chgData name="Xiao Li" userId="4bd8e984-d36f-4d54-838f-607d47bdc795" providerId="ADAL" clId="{8B1D2F76-0B0E-484A-B031-9214CB1C92CF}" dt="2024-07-12T01:40:54.585" v="792" actId="478"/>
          <ac:spMkLst>
            <pc:docMk/>
            <pc:sldMk cId="1484219782" sldId="1001"/>
            <ac:spMk id="31" creationId="{7306C196-546B-8BE8-6E5E-66D1042DE56F}"/>
          </ac:spMkLst>
        </pc:spChg>
        <pc:spChg chg="add del mod">
          <ac:chgData name="Xiao Li" userId="4bd8e984-d36f-4d54-838f-607d47bdc795" providerId="ADAL" clId="{8B1D2F76-0B0E-484A-B031-9214CB1C92CF}" dt="2024-07-12T01:40:54.585" v="792" actId="478"/>
          <ac:spMkLst>
            <pc:docMk/>
            <pc:sldMk cId="1484219782" sldId="1001"/>
            <ac:spMk id="32" creationId="{760A8154-E836-9247-236B-B6D5262778B7}"/>
          </ac:spMkLst>
        </pc:spChg>
        <pc:spChg chg="add del mod">
          <ac:chgData name="Xiao Li" userId="4bd8e984-d36f-4d54-838f-607d47bdc795" providerId="ADAL" clId="{8B1D2F76-0B0E-484A-B031-9214CB1C92CF}" dt="2024-07-12T01:40:54.585" v="792" actId="478"/>
          <ac:spMkLst>
            <pc:docMk/>
            <pc:sldMk cId="1484219782" sldId="1001"/>
            <ac:spMk id="33" creationId="{74D19A8D-CDA6-2CD3-9102-C4B160DA3579}"/>
          </ac:spMkLst>
        </pc:spChg>
        <pc:spChg chg="add del mod">
          <ac:chgData name="Xiao Li" userId="4bd8e984-d36f-4d54-838f-607d47bdc795" providerId="ADAL" clId="{8B1D2F76-0B0E-484A-B031-9214CB1C92CF}" dt="2024-07-12T01:40:54.585" v="792" actId="478"/>
          <ac:spMkLst>
            <pc:docMk/>
            <pc:sldMk cId="1484219782" sldId="1001"/>
            <ac:spMk id="34" creationId="{E1A36709-F0C2-E8CF-61D3-B44AEE14E8D7}"/>
          </ac:spMkLst>
        </pc:spChg>
        <pc:spChg chg="add del mod">
          <ac:chgData name="Xiao Li" userId="4bd8e984-d36f-4d54-838f-607d47bdc795" providerId="ADAL" clId="{8B1D2F76-0B0E-484A-B031-9214CB1C92CF}" dt="2024-07-12T01:40:54.585" v="792" actId="478"/>
          <ac:spMkLst>
            <pc:docMk/>
            <pc:sldMk cId="1484219782" sldId="1001"/>
            <ac:spMk id="35" creationId="{BBEE7213-7512-CA53-2BE9-7281B9BA4C19}"/>
          </ac:spMkLst>
        </pc:spChg>
        <pc:picChg chg="add mod">
          <ac:chgData name="Xiao Li" userId="4bd8e984-d36f-4d54-838f-607d47bdc795" providerId="ADAL" clId="{8B1D2F76-0B0E-484A-B031-9214CB1C92CF}" dt="2024-07-12T02:01:41.033" v="830" actId="1037"/>
          <ac:picMkLst>
            <pc:docMk/>
            <pc:sldMk cId="1484219782" sldId="1001"/>
            <ac:picMk id="37" creationId="{16BF1381-7175-C39D-1398-7211C036A349}"/>
          </ac:picMkLst>
        </pc:picChg>
        <pc:picChg chg="add mod">
          <ac:chgData name="Xiao Li" userId="4bd8e984-d36f-4d54-838f-607d47bdc795" providerId="ADAL" clId="{8B1D2F76-0B0E-484A-B031-9214CB1C92CF}" dt="2024-07-12T02:01:39.773" v="826" actId="1038"/>
          <ac:picMkLst>
            <pc:docMk/>
            <pc:sldMk cId="1484219782" sldId="1001"/>
            <ac:picMk id="39" creationId="{F4664596-28C3-3CAD-FF9F-AA0AFD4D6E4E}"/>
          </ac:picMkLst>
        </pc:picChg>
        <pc:cxnChg chg="add del">
          <ac:chgData name="Xiao Li" userId="4bd8e984-d36f-4d54-838f-607d47bdc795" providerId="ADAL" clId="{8B1D2F76-0B0E-484A-B031-9214CB1C92CF}" dt="2024-07-12T01:08:32.525" v="148" actId="478"/>
          <ac:cxnSpMkLst>
            <pc:docMk/>
            <pc:sldMk cId="1484219782" sldId="1001"/>
            <ac:cxnSpMk id="13" creationId="{D4BD384D-87A9-3B5F-186C-B8A26B255F46}"/>
          </ac:cxnSpMkLst>
        </pc:cxnChg>
        <pc:cxnChg chg="add del mod">
          <ac:chgData name="Xiao Li" userId="4bd8e984-d36f-4d54-838f-607d47bdc795" providerId="ADAL" clId="{8B1D2F76-0B0E-484A-B031-9214CB1C92CF}" dt="2024-07-12T01:40:54.585" v="792" actId="478"/>
          <ac:cxnSpMkLst>
            <pc:docMk/>
            <pc:sldMk cId="1484219782" sldId="1001"/>
            <ac:cxnSpMk id="15" creationId="{F5999E26-3103-F762-8F8B-5B024FDCF349}"/>
          </ac:cxnSpMkLst>
        </pc:cxnChg>
      </pc:sldChg>
      <pc:sldChg chg="addSp delSp modSp add mod">
        <pc:chgData name="Xiao Li" userId="4bd8e984-d36f-4d54-838f-607d47bdc795" providerId="ADAL" clId="{8B1D2F76-0B0E-484A-B031-9214CB1C92CF}" dt="2024-07-12T01:25:50.662" v="768" actId="1036"/>
        <pc:sldMkLst>
          <pc:docMk/>
          <pc:sldMk cId="1013606749" sldId="1002"/>
        </pc:sldMkLst>
        <pc:spChg chg="add mod">
          <ac:chgData name="Xiao Li" userId="4bd8e984-d36f-4d54-838f-607d47bdc795" providerId="ADAL" clId="{8B1D2F76-0B0E-484A-B031-9214CB1C92CF}" dt="2024-07-12T01:25:42.971" v="751" actId="1076"/>
          <ac:spMkLst>
            <pc:docMk/>
            <pc:sldMk cId="1013606749" sldId="1002"/>
            <ac:spMk id="6" creationId="{EDFB0FA5-1117-D9A5-70F2-C78AC33E5F29}"/>
          </ac:spMkLst>
        </pc:spChg>
        <pc:spChg chg="del">
          <ac:chgData name="Xiao Li" userId="4bd8e984-d36f-4d54-838f-607d47bdc795" providerId="ADAL" clId="{8B1D2F76-0B0E-484A-B031-9214CB1C92CF}" dt="2024-07-12T01:25:11.831" v="743" actId="478"/>
          <ac:spMkLst>
            <pc:docMk/>
            <pc:sldMk cId="1013606749" sldId="1002"/>
            <ac:spMk id="16" creationId="{F9D54E9E-0A77-7E36-2333-BCAB2C8EAA6B}"/>
          </ac:spMkLst>
        </pc:spChg>
        <pc:spChg chg="del">
          <ac:chgData name="Xiao Li" userId="4bd8e984-d36f-4d54-838f-607d47bdc795" providerId="ADAL" clId="{8B1D2F76-0B0E-484A-B031-9214CB1C92CF}" dt="2024-07-12T01:25:11.831" v="743" actId="478"/>
          <ac:spMkLst>
            <pc:docMk/>
            <pc:sldMk cId="1013606749" sldId="1002"/>
            <ac:spMk id="18" creationId="{127F7A11-5A6B-CF4E-2537-413955499775}"/>
          </ac:spMkLst>
        </pc:spChg>
        <pc:spChg chg="del">
          <ac:chgData name="Xiao Li" userId="4bd8e984-d36f-4d54-838f-607d47bdc795" providerId="ADAL" clId="{8B1D2F76-0B0E-484A-B031-9214CB1C92CF}" dt="2024-07-12T01:25:13.856" v="744" actId="478"/>
          <ac:spMkLst>
            <pc:docMk/>
            <pc:sldMk cId="1013606749" sldId="1002"/>
            <ac:spMk id="19" creationId="{9C2DE9DA-5763-01B9-E440-BB729D6C0818}"/>
          </ac:spMkLst>
        </pc:spChg>
        <pc:spChg chg="del">
          <ac:chgData name="Xiao Li" userId="4bd8e984-d36f-4d54-838f-607d47bdc795" providerId="ADAL" clId="{8B1D2F76-0B0E-484A-B031-9214CB1C92CF}" dt="2024-07-12T01:25:11.831" v="743" actId="478"/>
          <ac:spMkLst>
            <pc:docMk/>
            <pc:sldMk cId="1013606749" sldId="1002"/>
            <ac:spMk id="20" creationId="{72D9B353-EC3B-C4CC-EAD0-F94B1A5AAB20}"/>
          </ac:spMkLst>
        </pc:spChg>
        <pc:spChg chg="del">
          <ac:chgData name="Xiao Li" userId="4bd8e984-d36f-4d54-838f-607d47bdc795" providerId="ADAL" clId="{8B1D2F76-0B0E-484A-B031-9214CB1C92CF}" dt="2024-07-12T01:25:11.831" v="743" actId="478"/>
          <ac:spMkLst>
            <pc:docMk/>
            <pc:sldMk cId="1013606749" sldId="1002"/>
            <ac:spMk id="21" creationId="{DCC668E6-8321-DF96-AB8B-586245DE19E3}"/>
          </ac:spMkLst>
        </pc:spChg>
        <pc:spChg chg="del">
          <ac:chgData name="Xiao Li" userId="4bd8e984-d36f-4d54-838f-607d47bdc795" providerId="ADAL" clId="{8B1D2F76-0B0E-484A-B031-9214CB1C92CF}" dt="2024-07-12T01:25:11.831" v="743" actId="478"/>
          <ac:spMkLst>
            <pc:docMk/>
            <pc:sldMk cId="1013606749" sldId="1002"/>
            <ac:spMk id="22" creationId="{A493D3B2-C8FC-B9CE-C0E4-4254880769CD}"/>
          </ac:spMkLst>
        </pc:spChg>
        <pc:spChg chg="del">
          <ac:chgData name="Xiao Li" userId="4bd8e984-d36f-4d54-838f-607d47bdc795" providerId="ADAL" clId="{8B1D2F76-0B0E-484A-B031-9214CB1C92CF}" dt="2024-07-12T01:25:11.831" v="743" actId="478"/>
          <ac:spMkLst>
            <pc:docMk/>
            <pc:sldMk cId="1013606749" sldId="1002"/>
            <ac:spMk id="23" creationId="{CAA1438C-5F5D-4097-4930-3B616673206C}"/>
          </ac:spMkLst>
        </pc:spChg>
        <pc:spChg chg="del">
          <ac:chgData name="Xiao Li" userId="4bd8e984-d36f-4d54-838f-607d47bdc795" providerId="ADAL" clId="{8B1D2F76-0B0E-484A-B031-9214CB1C92CF}" dt="2024-07-12T01:25:11.831" v="743" actId="478"/>
          <ac:spMkLst>
            <pc:docMk/>
            <pc:sldMk cId="1013606749" sldId="1002"/>
            <ac:spMk id="24" creationId="{AC212BA7-D71F-EF78-B508-52476612DFBF}"/>
          </ac:spMkLst>
        </pc:spChg>
        <pc:spChg chg="del">
          <ac:chgData name="Xiao Li" userId="4bd8e984-d36f-4d54-838f-607d47bdc795" providerId="ADAL" clId="{8B1D2F76-0B0E-484A-B031-9214CB1C92CF}" dt="2024-07-12T01:25:11.831" v="743" actId="478"/>
          <ac:spMkLst>
            <pc:docMk/>
            <pc:sldMk cId="1013606749" sldId="1002"/>
            <ac:spMk id="25" creationId="{E7663159-0DA2-6E5A-B448-AF651DFB8F1D}"/>
          </ac:spMkLst>
        </pc:spChg>
        <pc:spChg chg="del">
          <ac:chgData name="Xiao Li" userId="4bd8e984-d36f-4d54-838f-607d47bdc795" providerId="ADAL" clId="{8B1D2F76-0B0E-484A-B031-9214CB1C92CF}" dt="2024-07-12T01:25:11.831" v="743" actId="478"/>
          <ac:spMkLst>
            <pc:docMk/>
            <pc:sldMk cId="1013606749" sldId="1002"/>
            <ac:spMk id="26" creationId="{851F17A2-AB0E-E138-E826-D3DECF022F12}"/>
          </ac:spMkLst>
        </pc:spChg>
        <pc:spChg chg="del">
          <ac:chgData name="Xiao Li" userId="4bd8e984-d36f-4d54-838f-607d47bdc795" providerId="ADAL" clId="{8B1D2F76-0B0E-484A-B031-9214CB1C92CF}" dt="2024-07-12T01:25:11.831" v="743" actId="478"/>
          <ac:spMkLst>
            <pc:docMk/>
            <pc:sldMk cId="1013606749" sldId="1002"/>
            <ac:spMk id="27" creationId="{2A667AC0-9EF1-44D0-D2DE-1399E09CB699}"/>
          </ac:spMkLst>
        </pc:spChg>
        <pc:spChg chg="del">
          <ac:chgData name="Xiao Li" userId="4bd8e984-d36f-4d54-838f-607d47bdc795" providerId="ADAL" clId="{8B1D2F76-0B0E-484A-B031-9214CB1C92CF}" dt="2024-07-12T01:25:11.831" v="743" actId="478"/>
          <ac:spMkLst>
            <pc:docMk/>
            <pc:sldMk cId="1013606749" sldId="1002"/>
            <ac:spMk id="28" creationId="{87C3F930-978C-7898-A556-6395BB9993D1}"/>
          </ac:spMkLst>
        </pc:spChg>
        <pc:spChg chg="del">
          <ac:chgData name="Xiao Li" userId="4bd8e984-d36f-4d54-838f-607d47bdc795" providerId="ADAL" clId="{8B1D2F76-0B0E-484A-B031-9214CB1C92CF}" dt="2024-07-12T01:25:11.831" v="743" actId="478"/>
          <ac:spMkLst>
            <pc:docMk/>
            <pc:sldMk cId="1013606749" sldId="1002"/>
            <ac:spMk id="29" creationId="{0392341D-5324-3D6B-E886-4FBDF4A12BBB}"/>
          </ac:spMkLst>
        </pc:spChg>
        <pc:spChg chg="del">
          <ac:chgData name="Xiao Li" userId="4bd8e984-d36f-4d54-838f-607d47bdc795" providerId="ADAL" clId="{8B1D2F76-0B0E-484A-B031-9214CB1C92CF}" dt="2024-07-12T01:25:11.831" v="743" actId="478"/>
          <ac:spMkLst>
            <pc:docMk/>
            <pc:sldMk cId="1013606749" sldId="1002"/>
            <ac:spMk id="30" creationId="{E1F2114C-B903-F38F-B907-62C5C0EB9849}"/>
          </ac:spMkLst>
        </pc:spChg>
        <pc:spChg chg="del">
          <ac:chgData name="Xiao Li" userId="4bd8e984-d36f-4d54-838f-607d47bdc795" providerId="ADAL" clId="{8B1D2F76-0B0E-484A-B031-9214CB1C92CF}" dt="2024-07-12T01:25:11.831" v="743" actId="478"/>
          <ac:spMkLst>
            <pc:docMk/>
            <pc:sldMk cId="1013606749" sldId="1002"/>
            <ac:spMk id="31" creationId="{7306C196-546B-8BE8-6E5E-66D1042DE56F}"/>
          </ac:spMkLst>
        </pc:spChg>
        <pc:spChg chg="del">
          <ac:chgData name="Xiao Li" userId="4bd8e984-d36f-4d54-838f-607d47bdc795" providerId="ADAL" clId="{8B1D2F76-0B0E-484A-B031-9214CB1C92CF}" dt="2024-07-12T01:25:11.831" v="743" actId="478"/>
          <ac:spMkLst>
            <pc:docMk/>
            <pc:sldMk cId="1013606749" sldId="1002"/>
            <ac:spMk id="32" creationId="{760A8154-E836-9247-236B-B6D5262778B7}"/>
          </ac:spMkLst>
        </pc:spChg>
        <pc:spChg chg="del">
          <ac:chgData name="Xiao Li" userId="4bd8e984-d36f-4d54-838f-607d47bdc795" providerId="ADAL" clId="{8B1D2F76-0B0E-484A-B031-9214CB1C92CF}" dt="2024-07-12T01:25:11.831" v="743" actId="478"/>
          <ac:spMkLst>
            <pc:docMk/>
            <pc:sldMk cId="1013606749" sldId="1002"/>
            <ac:spMk id="33" creationId="{74D19A8D-CDA6-2CD3-9102-C4B160DA3579}"/>
          </ac:spMkLst>
        </pc:spChg>
        <pc:spChg chg="del">
          <ac:chgData name="Xiao Li" userId="4bd8e984-d36f-4d54-838f-607d47bdc795" providerId="ADAL" clId="{8B1D2F76-0B0E-484A-B031-9214CB1C92CF}" dt="2024-07-12T01:25:11.831" v="743" actId="478"/>
          <ac:spMkLst>
            <pc:docMk/>
            <pc:sldMk cId="1013606749" sldId="1002"/>
            <ac:spMk id="34" creationId="{E1A36709-F0C2-E8CF-61D3-B44AEE14E8D7}"/>
          </ac:spMkLst>
        </pc:spChg>
        <pc:spChg chg="del">
          <ac:chgData name="Xiao Li" userId="4bd8e984-d36f-4d54-838f-607d47bdc795" providerId="ADAL" clId="{8B1D2F76-0B0E-484A-B031-9214CB1C92CF}" dt="2024-07-12T01:25:11.831" v="743" actId="478"/>
          <ac:spMkLst>
            <pc:docMk/>
            <pc:sldMk cId="1013606749" sldId="1002"/>
            <ac:spMk id="35" creationId="{BBEE7213-7512-CA53-2BE9-7281B9BA4C19}"/>
          </ac:spMkLst>
        </pc:spChg>
        <pc:picChg chg="add mod">
          <ac:chgData name="Xiao Li" userId="4bd8e984-d36f-4d54-838f-607d47bdc795" providerId="ADAL" clId="{8B1D2F76-0B0E-484A-B031-9214CB1C92CF}" dt="2024-07-12T01:25:50.662" v="768" actId="1036"/>
          <ac:picMkLst>
            <pc:docMk/>
            <pc:sldMk cId="1013606749" sldId="1002"/>
            <ac:picMk id="5" creationId="{CDBA80B0-58CF-D6FD-AA20-0FF85D2793F4}"/>
          </ac:picMkLst>
        </pc:picChg>
        <pc:cxnChg chg="del">
          <ac:chgData name="Xiao Li" userId="4bd8e984-d36f-4d54-838f-607d47bdc795" providerId="ADAL" clId="{8B1D2F76-0B0E-484A-B031-9214CB1C92CF}" dt="2024-07-12T01:25:11.831" v="743" actId="478"/>
          <ac:cxnSpMkLst>
            <pc:docMk/>
            <pc:sldMk cId="1013606749" sldId="1002"/>
            <ac:cxnSpMk id="15" creationId="{F5999E26-3103-F762-8F8B-5B024FDCF349}"/>
          </ac:cxnSpMkLst>
        </pc:cxnChg>
      </pc:sldChg>
      <pc:sldChg chg="addSp delSp modSp add mod">
        <pc:chgData name="Xiao Li" userId="4bd8e984-d36f-4d54-838f-607d47bdc795" providerId="ADAL" clId="{8B1D2F76-0B0E-484A-B031-9214CB1C92CF}" dt="2024-07-12T01:26:32.014" v="789" actId="1037"/>
        <pc:sldMkLst>
          <pc:docMk/>
          <pc:sldMk cId="3166006150" sldId="1003"/>
        </pc:sldMkLst>
        <pc:picChg chg="del">
          <ac:chgData name="Xiao Li" userId="4bd8e984-d36f-4d54-838f-607d47bdc795" providerId="ADAL" clId="{8B1D2F76-0B0E-484A-B031-9214CB1C92CF}" dt="2024-07-12T01:26:19.701" v="770" actId="478"/>
          <ac:picMkLst>
            <pc:docMk/>
            <pc:sldMk cId="3166006150" sldId="1003"/>
            <ac:picMk id="5" creationId="{CDBA80B0-58CF-D6FD-AA20-0FF85D2793F4}"/>
          </ac:picMkLst>
        </pc:picChg>
        <pc:picChg chg="add mod">
          <ac:chgData name="Xiao Li" userId="4bd8e984-d36f-4d54-838f-607d47bdc795" providerId="ADAL" clId="{8B1D2F76-0B0E-484A-B031-9214CB1C92CF}" dt="2024-07-12T01:26:32.014" v="789" actId="1037"/>
          <ac:picMkLst>
            <pc:docMk/>
            <pc:sldMk cId="3166006150" sldId="1003"/>
            <ac:picMk id="7" creationId="{8443BD39-DD98-2592-4A5A-D423DFF3DAAE}"/>
          </ac:picMkLst>
        </pc:picChg>
      </pc:sldChg>
      <pc:sldChg chg="add">
        <pc:chgData name="Xiao Li" userId="4bd8e984-d36f-4d54-838f-607d47bdc795" providerId="ADAL" clId="{8B1D2F76-0B0E-484A-B031-9214CB1C92CF}" dt="2024-07-12T01:40:48.926" v="790" actId="2890"/>
        <pc:sldMkLst>
          <pc:docMk/>
          <pc:sldMk cId="2516593139" sldId="1004"/>
        </pc:sldMkLst>
      </pc:sldChg>
      <pc:sldChg chg="addSp delSp modSp add mod delAnim">
        <pc:chgData name="Xiao Li" userId="4bd8e984-d36f-4d54-838f-607d47bdc795" providerId="ADAL" clId="{8B1D2F76-0B0E-484A-B031-9214CB1C92CF}" dt="2024-07-12T02:33:12.393" v="934" actId="1076"/>
        <pc:sldMkLst>
          <pc:docMk/>
          <pc:sldMk cId="1432127311" sldId="1005"/>
        </pc:sldMkLst>
        <pc:spChg chg="add mod">
          <ac:chgData name="Xiao Li" userId="4bd8e984-d36f-4d54-838f-607d47bdc795" providerId="ADAL" clId="{8B1D2F76-0B0E-484A-B031-9214CB1C92CF}" dt="2024-07-12T02:32:40.194" v="926"/>
          <ac:spMkLst>
            <pc:docMk/>
            <pc:sldMk cId="1432127311" sldId="1005"/>
            <ac:spMk id="3" creationId="{4040FE49-C427-5E01-0307-29F28215D434}"/>
          </ac:spMkLst>
        </pc:spChg>
        <pc:spChg chg="del">
          <ac:chgData name="Xiao Li" userId="4bd8e984-d36f-4d54-838f-607d47bdc795" providerId="ADAL" clId="{8B1D2F76-0B0E-484A-B031-9214CB1C92CF}" dt="2024-07-12T02:31:26.743" v="894" actId="478"/>
          <ac:spMkLst>
            <pc:docMk/>
            <pc:sldMk cId="1432127311" sldId="1005"/>
            <ac:spMk id="5" creationId="{930BE62C-BEE5-7014-0637-EA5AB4171C76}"/>
          </ac:spMkLst>
        </pc:spChg>
        <pc:picChg chg="del">
          <ac:chgData name="Xiao Li" userId="4bd8e984-d36f-4d54-838f-607d47bdc795" providerId="ADAL" clId="{8B1D2F76-0B0E-484A-B031-9214CB1C92CF}" dt="2024-07-12T02:31:25.032" v="893" actId="478"/>
          <ac:picMkLst>
            <pc:docMk/>
            <pc:sldMk cId="1432127311" sldId="1005"/>
            <ac:picMk id="6" creationId="{51F88D83-6C78-D718-1D64-41A9226FCE4E}"/>
          </ac:picMkLst>
        </pc:picChg>
        <pc:picChg chg="add mod">
          <ac:chgData name="Xiao Li" userId="4bd8e984-d36f-4d54-838f-607d47bdc795" providerId="ADAL" clId="{8B1D2F76-0B0E-484A-B031-9214CB1C92CF}" dt="2024-07-12T02:33:10.966" v="933" actId="1076"/>
          <ac:picMkLst>
            <pc:docMk/>
            <pc:sldMk cId="1432127311" sldId="1005"/>
            <ac:picMk id="7" creationId="{5F2F1D4A-1249-7AC1-DBE4-A2A052C773B3}"/>
          </ac:picMkLst>
        </pc:picChg>
        <pc:picChg chg="add mod">
          <ac:chgData name="Xiao Li" userId="4bd8e984-d36f-4d54-838f-607d47bdc795" providerId="ADAL" clId="{8B1D2F76-0B0E-484A-B031-9214CB1C92CF}" dt="2024-07-12T02:33:12.393" v="934" actId="1076"/>
          <ac:picMkLst>
            <pc:docMk/>
            <pc:sldMk cId="1432127311" sldId="1005"/>
            <ac:picMk id="8" creationId="{3798FDB3-8842-92BF-CE64-EAC063FEC336}"/>
          </ac:picMkLst>
        </pc:picChg>
      </pc:sldChg>
      <pc:sldChg chg="add">
        <pc:chgData name="Xiao Li" userId="4bd8e984-d36f-4d54-838f-607d47bdc795" providerId="ADAL" clId="{8B1D2F76-0B0E-484A-B031-9214CB1C92CF}" dt="2024-07-12T02:33:20.430" v="935" actId="2890"/>
        <pc:sldMkLst>
          <pc:docMk/>
          <pc:sldMk cId="3452090204" sldId="1006"/>
        </pc:sldMkLst>
      </pc:sldChg>
      <pc:sldChg chg="addSp delSp modSp add mod">
        <pc:chgData name="Xiao Li" userId="4bd8e984-d36f-4d54-838f-607d47bdc795" providerId="ADAL" clId="{8B1D2F76-0B0E-484A-B031-9214CB1C92CF}" dt="2024-07-12T02:35:55.551" v="979" actId="20577"/>
        <pc:sldMkLst>
          <pc:docMk/>
          <pc:sldMk cId="650839270" sldId="1007"/>
        </pc:sldMkLst>
        <pc:spChg chg="mod">
          <ac:chgData name="Xiao Li" userId="4bd8e984-d36f-4d54-838f-607d47bdc795" providerId="ADAL" clId="{8B1D2F76-0B0E-484A-B031-9214CB1C92CF}" dt="2024-07-12T02:35:55.551" v="979" actId="20577"/>
          <ac:spMkLst>
            <pc:docMk/>
            <pc:sldMk cId="650839270" sldId="1007"/>
            <ac:spMk id="3" creationId="{4040FE49-C427-5E01-0307-29F28215D434}"/>
          </ac:spMkLst>
        </pc:spChg>
        <pc:picChg chg="add mod">
          <ac:chgData name="Xiao Li" userId="4bd8e984-d36f-4d54-838f-607d47bdc795" providerId="ADAL" clId="{8B1D2F76-0B0E-484A-B031-9214CB1C92CF}" dt="2024-07-12T02:35:37.173" v="966" actId="1037"/>
          <ac:picMkLst>
            <pc:docMk/>
            <pc:sldMk cId="650839270" sldId="1007"/>
            <ac:picMk id="5" creationId="{3F38B04C-F861-563A-1181-04ED6FCB53F6}"/>
          </ac:picMkLst>
        </pc:picChg>
        <pc:picChg chg="add mod">
          <ac:chgData name="Xiao Li" userId="4bd8e984-d36f-4d54-838f-607d47bdc795" providerId="ADAL" clId="{8B1D2F76-0B0E-484A-B031-9214CB1C92CF}" dt="2024-07-12T02:35:40.215" v="969" actId="1038"/>
          <ac:picMkLst>
            <pc:docMk/>
            <pc:sldMk cId="650839270" sldId="1007"/>
            <ac:picMk id="6" creationId="{583654C9-4F0E-4F20-8F4B-F60FF1B27083}"/>
          </ac:picMkLst>
        </pc:picChg>
        <pc:picChg chg="del">
          <ac:chgData name="Xiao Li" userId="4bd8e984-d36f-4d54-838f-607d47bdc795" providerId="ADAL" clId="{8B1D2F76-0B0E-484A-B031-9214CB1C92CF}" dt="2024-07-12T02:34:26.885" v="951" actId="478"/>
          <ac:picMkLst>
            <pc:docMk/>
            <pc:sldMk cId="650839270" sldId="1007"/>
            <ac:picMk id="7" creationId="{5F2F1D4A-1249-7AC1-DBE4-A2A052C773B3}"/>
          </ac:picMkLst>
        </pc:picChg>
        <pc:picChg chg="del">
          <ac:chgData name="Xiao Li" userId="4bd8e984-d36f-4d54-838f-607d47bdc795" providerId="ADAL" clId="{8B1D2F76-0B0E-484A-B031-9214CB1C92CF}" dt="2024-07-12T02:34:27.333" v="952" actId="478"/>
          <ac:picMkLst>
            <pc:docMk/>
            <pc:sldMk cId="650839270" sldId="1007"/>
            <ac:picMk id="8" creationId="{3798FDB3-8842-92BF-CE64-EAC063FEC336}"/>
          </ac:picMkLst>
        </pc:picChg>
      </pc:sldChg>
      <pc:sldChg chg="addSp delSp modSp add mod">
        <pc:chgData name="Xiao Li" userId="4bd8e984-d36f-4d54-838f-607d47bdc795" providerId="ADAL" clId="{8B1D2F76-0B0E-484A-B031-9214CB1C92CF}" dt="2024-07-12T02:40:53.342" v="1008" actId="1035"/>
        <pc:sldMkLst>
          <pc:docMk/>
          <pc:sldMk cId="1824237276" sldId="1008"/>
        </pc:sldMkLst>
        <pc:spChg chg="mod">
          <ac:chgData name="Xiao Li" userId="4bd8e984-d36f-4d54-838f-607d47bdc795" providerId="ADAL" clId="{8B1D2F76-0B0E-484A-B031-9214CB1C92CF}" dt="2024-07-12T02:37:52.927" v="988" actId="20577"/>
          <ac:spMkLst>
            <pc:docMk/>
            <pc:sldMk cId="1824237276" sldId="1008"/>
            <ac:spMk id="3" creationId="{4040FE49-C427-5E01-0307-29F28215D434}"/>
          </ac:spMkLst>
        </pc:spChg>
        <pc:picChg chg="del">
          <ac:chgData name="Xiao Li" userId="4bd8e984-d36f-4d54-838f-607d47bdc795" providerId="ADAL" clId="{8B1D2F76-0B0E-484A-B031-9214CB1C92CF}" dt="2024-07-12T02:40:37.502" v="989" actId="478"/>
          <ac:picMkLst>
            <pc:docMk/>
            <pc:sldMk cId="1824237276" sldId="1008"/>
            <ac:picMk id="5" creationId="{3F38B04C-F861-563A-1181-04ED6FCB53F6}"/>
          </ac:picMkLst>
        </pc:picChg>
        <pc:picChg chg="del mod">
          <ac:chgData name="Xiao Li" userId="4bd8e984-d36f-4d54-838f-607d47bdc795" providerId="ADAL" clId="{8B1D2F76-0B0E-484A-B031-9214CB1C92CF}" dt="2024-07-12T02:40:42.092" v="993" actId="478"/>
          <ac:picMkLst>
            <pc:docMk/>
            <pc:sldMk cId="1824237276" sldId="1008"/>
            <ac:picMk id="6" creationId="{583654C9-4F0E-4F20-8F4B-F60FF1B27083}"/>
          </ac:picMkLst>
        </pc:picChg>
        <pc:picChg chg="add mod">
          <ac:chgData name="Xiao Li" userId="4bd8e984-d36f-4d54-838f-607d47bdc795" providerId="ADAL" clId="{8B1D2F76-0B0E-484A-B031-9214CB1C92CF}" dt="2024-07-12T02:40:53.342" v="1008" actId="1035"/>
          <ac:picMkLst>
            <pc:docMk/>
            <pc:sldMk cId="1824237276" sldId="1008"/>
            <ac:picMk id="7" creationId="{80E4B0D9-AB75-D72F-A1F7-F042F3E818B8}"/>
          </ac:picMkLst>
        </pc:picChg>
      </pc:sldChg>
      <pc:sldChg chg="addSp delSp modSp add mod">
        <pc:chgData name="Xiao Li" userId="4bd8e984-d36f-4d54-838f-607d47bdc795" providerId="ADAL" clId="{8B1D2F76-0B0E-484A-B031-9214CB1C92CF}" dt="2024-07-12T02:55:04.897" v="1052" actId="478"/>
        <pc:sldMkLst>
          <pc:docMk/>
          <pc:sldMk cId="1898058311" sldId="1009"/>
        </pc:sldMkLst>
        <pc:spChg chg="mod">
          <ac:chgData name="Xiao Li" userId="4bd8e984-d36f-4d54-838f-607d47bdc795" providerId="ADAL" clId="{8B1D2F76-0B0E-484A-B031-9214CB1C92CF}" dt="2024-07-12T02:47:41.893" v="1039" actId="20577"/>
          <ac:spMkLst>
            <pc:docMk/>
            <pc:sldMk cId="1898058311" sldId="1009"/>
            <ac:spMk id="3" creationId="{4040FE49-C427-5E01-0307-29F28215D434}"/>
          </ac:spMkLst>
        </pc:spChg>
        <pc:picChg chg="add del mod">
          <ac:chgData name="Xiao Li" userId="4bd8e984-d36f-4d54-838f-607d47bdc795" providerId="ADAL" clId="{8B1D2F76-0B0E-484A-B031-9214CB1C92CF}" dt="2024-07-12T02:55:04.897" v="1052" actId="478"/>
          <ac:picMkLst>
            <pc:docMk/>
            <pc:sldMk cId="1898058311" sldId="1009"/>
            <ac:picMk id="6" creationId="{5FEDD9B7-584D-5143-3486-BCC31FC7D93D}"/>
          </ac:picMkLst>
        </pc:picChg>
        <pc:picChg chg="del">
          <ac:chgData name="Xiao Li" userId="4bd8e984-d36f-4d54-838f-607d47bdc795" providerId="ADAL" clId="{8B1D2F76-0B0E-484A-B031-9214CB1C92CF}" dt="2024-07-12T02:47:31.140" v="1010" actId="478"/>
          <ac:picMkLst>
            <pc:docMk/>
            <pc:sldMk cId="1898058311" sldId="1009"/>
            <ac:picMk id="7" creationId="{80E4B0D9-AB75-D72F-A1F7-F042F3E818B8}"/>
          </ac:picMkLst>
        </pc:picChg>
        <pc:picChg chg="add mod">
          <ac:chgData name="Xiao Li" userId="4bd8e984-d36f-4d54-838f-607d47bdc795" providerId="ADAL" clId="{8B1D2F76-0B0E-484A-B031-9214CB1C92CF}" dt="2024-07-12T02:52:44.352" v="1050" actId="14100"/>
          <ac:picMkLst>
            <pc:docMk/>
            <pc:sldMk cId="1898058311" sldId="1009"/>
            <ac:picMk id="9" creationId="{9633B461-17B2-4546-96C1-4F131FDA6497}"/>
          </ac:picMkLst>
        </pc:picChg>
      </pc:sldChg>
      <pc:sldChg chg="addSp delSp modSp add mod">
        <pc:chgData name="Xiao Li" userId="4bd8e984-d36f-4d54-838f-607d47bdc795" providerId="ADAL" clId="{8B1D2F76-0B0E-484A-B031-9214CB1C92CF}" dt="2024-07-12T02:55:39.870" v="1067" actId="1076"/>
        <pc:sldMkLst>
          <pc:docMk/>
          <pc:sldMk cId="3194243385" sldId="1010"/>
        </pc:sldMkLst>
        <pc:picChg chg="add mod">
          <ac:chgData name="Xiao Li" userId="4bd8e984-d36f-4d54-838f-607d47bdc795" providerId="ADAL" clId="{8B1D2F76-0B0E-484A-B031-9214CB1C92CF}" dt="2024-07-12T02:55:39.870" v="1067" actId="1076"/>
          <ac:picMkLst>
            <pc:docMk/>
            <pc:sldMk cId="3194243385" sldId="1010"/>
            <ac:picMk id="5" creationId="{C8BA08C5-A3A3-0040-7D26-2A73341598AB}"/>
          </ac:picMkLst>
        </pc:picChg>
        <pc:picChg chg="del">
          <ac:chgData name="Xiao Li" userId="4bd8e984-d36f-4d54-838f-607d47bdc795" providerId="ADAL" clId="{8B1D2F76-0B0E-484A-B031-9214CB1C92CF}" dt="2024-07-12T02:55:08.211" v="1054" actId="478"/>
          <ac:picMkLst>
            <pc:docMk/>
            <pc:sldMk cId="3194243385" sldId="1010"/>
            <ac:picMk id="6" creationId="{5FEDD9B7-584D-5143-3486-BCC31FC7D93D}"/>
          </ac:picMkLst>
        </pc:picChg>
        <pc:picChg chg="add mod">
          <ac:chgData name="Xiao Li" userId="4bd8e984-d36f-4d54-838f-607d47bdc795" providerId="ADAL" clId="{8B1D2F76-0B0E-484A-B031-9214CB1C92CF}" dt="2024-07-12T02:55:39.870" v="1067" actId="1076"/>
          <ac:picMkLst>
            <pc:docMk/>
            <pc:sldMk cId="3194243385" sldId="1010"/>
            <ac:picMk id="7" creationId="{FDFCA123-FC47-C2F6-E207-5F1D2C1BF52A}"/>
          </ac:picMkLst>
        </pc:picChg>
        <pc:picChg chg="del">
          <ac:chgData name="Xiao Li" userId="4bd8e984-d36f-4d54-838f-607d47bdc795" providerId="ADAL" clId="{8B1D2F76-0B0E-484A-B031-9214CB1C92CF}" dt="2024-07-12T02:55:08.850" v="1055" actId="478"/>
          <ac:picMkLst>
            <pc:docMk/>
            <pc:sldMk cId="3194243385" sldId="1010"/>
            <ac:picMk id="9" creationId="{9633B461-17B2-4546-96C1-4F131FDA6497}"/>
          </ac:picMkLst>
        </pc:picChg>
      </pc:sldChg>
      <pc:sldChg chg="addSp delSp modSp add mod">
        <pc:chgData name="Xiao Li" userId="4bd8e984-d36f-4d54-838f-607d47bdc795" providerId="ADAL" clId="{8B1D2F76-0B0E-484A-B031-9214CB1C92CF}" dt="2024-07-12T03:04:18.254" v="1116" actId="1076"/>
        <pc:sldMkLst>
          <pc:docMk/>
          <pc:sldMk cId="2463341897" sldId="1011"/>
        </pc:sldMkLst>
        <pc:spChg chg="mod">
          <ac:chgData name="Xiao Li" userId="4bd8e984-d36f-4d54-838f-607d47bdc795" providerId="ADAL" clId="{8B1D2F76-0B0E-484A-B031-9214CB1C92CF}" dt="2024-07-12T03:03:38.171" v="1097" actId="20577"/>
          <ac:spMkLst>
            <pc:docMk/>
            <pc:sldMk cId="2463341897" sldId="1011"/>
            <ac:spMk id="3" creationId="{4040FE49-C427-5E01-0307-29F28215D434}"/>
          </ac:spMkLst>
        </pc:spChg>
        <pc:picChg chg="del">
          <ac:chgData name="Xiao Li" userId="4bd8e984-d36f-4d54-838f-607d47bdc795" providerId="ADAL" clId="{8B1D2F76-0B0E-484A-B031-9214CB1C92CF}" dt="2024-07-12T03:03:39.506" v="1098" actId="478"/>
          <ac:picMkLst>
            <pc:docMk/>
            <pc:sldMk cId="2463341897" sldId="1011"/>
            <ac:picMk id="5" creationId="{C8BA08C5-A3A3-0040-7D26-2A73341598AB}"/>
          </ac:picMkLst>
        </pc:picChg>
        <pc:picChg chg="del">
          <ac:chgData name="Xiao Li" userId="4bd8e984-d36f-4d54-838f-607d47bdc795" providerId="ADAL" clId="{8B1D2F76-0B0E-484A-B031-9214CB1C92CF}" dt="2024-07-12T03:03:41.073" v="1099" actId="478"/>
          <ac:picMkLst>
            <pc:docMk/>
            <pc:sldMk cId="2463341897" sldId="1011"/>
            <ac:picMk id="7" creationId="{FDFCA123-FC47-C2F6-E207-5F1D2C1BF52A}"/>
          </ac:picMkLst>
        </pc:picChg>
        <pc:picChg chg="add mod">
          <ac:chgData name="Xiao Li" userId="4bd8e984-d36f-4d54-838f-607d47bdc795" providerId="ADAL" clId="{8B1D2F76-0B0E-484A-B031-9214CB1C92CF}" dt="2024-07-12T03:04:18.254" v="1116" actId="1076"/>
          <ac:picMkLst>
            <pc:docMk/>
            <pc:sldMk cId="2463341897" sldId="1011"/>
            <ac:picMk id="8" creationId="{AB4500CA-1775-A13C-5A87-0C107EA837DA}"/>
          </ac:picMkLst>
        </pc:picChg>
        <pc:picChg chg="add mod">
          <ac:chgData name="Xiao Li" userId="4bd8e984-d36f-4d54-838f-607d47bdc795" providerId="ADAL" clId="{8B1D2F76-0B0E-484A-B031-9214CB1C92CF}" dt="2024-07-12T03:04:15.680" v="1114" actId="14100"/>
          <ac:picMkLst>
            <pc:docMk/>
            <pc:sldMk cId="2463341897" sldId="1011"/>
            <ac:picMk id="10" creationId="{693502B1-7A78-876A-8EB7-A58F385A91F2}"/>
          </ac:picMkLst>
        </pc:picChg>
        <pc:picChg chg="add mod">
          <ac:chgData name="Xiao Li" userId="4bd8e984-d36f-4d54-838f-607d47bdc795" providerId="ADAL" clId="{8B1D2F76-0B0E-484A-B031-9214CB1C92CF}" dt="2024-07-12T03:04:17.028" v="1115" actId="1076"/>
          <ac:picMkLst>
            <pc:docMk/>
            <pc:sldMk cId="2463341897" sldId="1011"/>
            <ac:picMk id="12" creationId="{759B59AC-1787-15DD-C05D-A0E09DD40BE0}"/>
          </ac:picMkLst>
        </pc:picChg>
      </pc:sldChg>
      <pc:sldChg chg="addSp delSp modSp add mod">
        <pc:chgData name="Xiao Li" userId="4bd8e984-d36f-4d54-838f-607d47bdc795" providerId="ADAL" clId="{8B1D2F76-0B0E-484A-B031-9214CB1C92CF}" dt="2024-07-12T03:05:50.108" v="1144" actId="1076"/>
        <pc:sldMkLst>
          <pc:docMk/>
          <pc:sldMk cId="3865750821" sldId="1012"/>
        </pc:sldMkLst>
        <pc:picChg chg="add mod">
          <ac:chgData name="Xiao Li" userId="4bd8e984-d36f-4d54-838f-607d47bdc795" providerId="ADAL" clId="{8B1D2F76-0B0E-484A-B031-9214CB1C92CF}" dt="2024-07-12T03:05:44.477" v="1141" actId="14100"/>
          <ac:picMkLst>
            <pc:docMk/>
            <pc:sldMk cId="3865750821" sldId="1012"/>
            <ac:picMk id="6" creationId="{200DE20C-5048-367E-6DC5-FE25C0F3C54B}"/>
          </ac:picMkLst>
        </pc:picChg>
        <pc:picChg chg="del">
          <ac:chgData name="Xiao Li" userId="4bd8e984-d36f-4d54-838f-607d47bdc795" providerId="ADAL" clId="{8B1D2F76-0B0E-484A-B031-9214CB1C92CF}" dt="2024-07-12T03:04:49.277" v="1118" actId="478"/>
          <ac:picMkLst>
            <pc:docMk/>
            <pc:sldMk cId="3865750821" sldId="1012"/>
            <ac:picMk id="8" creationId="{AB4500CA-1775-A13C-5A87-0C107EA837DA}"/>
          </ac:picMkLst>
        </pc:picChg>
        <pc:picChg chg="add mod">
          <ac:chgData name="Xiao Li" userId="4bd8e984-d36f-4d54-838f-607d47bdc795" providerId="ADAL" clId="{8B1D2F76-0B0E-484A-B031-9214CB1C92CF}" dt="2024-07-12T03:05:48.256" v="1143" actId="1076"/>
          <ac:picMkLst>
            <pc:docMk/>
            <pc:sldMk cId="3865750821" sldId="1012"/>
            <ac:picMk id="9" creationId="{74FC555E-47EF-A642-D7B9-8A7E45E5FB7B}"/>
          </ac:picMkLst>
        </pc:picChg>
        <pc:picChg chg="del">
          <ac:chgData name="Xiao Li" userId="4bd8e984-d36f-4d54-838f-607d47bdc795" providerId="ADAL" clId="{8B1D2F76-0B0E-484A-B031-9214CB1C92CF}" dt="2024-07-12T03:05:07.090" v="1127" actId="478"/>
          <ac:picMkLst>
            <pc:docMk/>
            <pc:sldMk cId="3865750821" sldId="1012"/>
            <ac:picMk id="10" creationId="{693502B1-7A78-876A-8EB7-A58F385A91F2}"/>
          </ac:picMkLst>
        </pc:picChg>
        <pc:picChg chg="del">
          <ac:chgData name="Xiao Li" userId="4bd8e984-d36f-4d54-838f-607d47bdc795" providerId="ADAL" clId="{8B1D2F76-0B0E-484A-B031-9214CB1C92CF}" dt="2024-07-12T03:05:06.571" v="1126" actId="478"/>
          <ac:picMkLst>
            <pc:docMk/>
            <pc:sldMk cId="3865750821" sldId="1012"/>
            <ac:picMk id="12" creationId="{759B59AC-1787-15DD-C05D-A0E09DD40BE0}"/>
          </ac:picMkLst>
        </pc:picChg>
        <pc:picChg chg="add mod">
          <ac:chgData name="Xiao Li" userId="4bd8e984-d36f-4d54-838f-607d47bdc795" providerId="ADAL" clId="{8B1D2F76-0B0E-484A-B031-9214CB1C92CF}" dt="2024-07-12T03:05:50.108" v="1144" actId="1076"/>
          <ac:picMkLst>
            <pc:docMk/>
            <pc:sldMk cId="3865750821" sldId="1012"/>
            <ac:picMk id="13" creationId="{45728021-A8D7-22DF-A3DD-FCF259EAD2EA}"/>
          </ac:picMkLst>
        </pc:picChg>
      </pc:sldChg>
      <pc:sldChg chg="addSp delSp modSp add mod">
        <pc:chgData name="Xiao Li" userId="4bd8e984-d36f-4d54-838f-607d47bdc795" providerId="ADAL" clId="{8B1D2F76-0B0E-484A-B031-9214CB1C92CF}" dt="2024-07-12T03:07:28.734" v="1178" actId="1076"/>
        <pc:sldMkLst>
          <pc:docMk/>
          <pc:sldMk cId="2871670627" sldId="1013"/>
        </pc:sldMkLst>
        <pc:spChg chg="mod">
          <ac:chgData name="Xiao Li" userId="4bd8e984-d36f-4d54-838f-607d47bdc795" providerId="ADAL" clId="{8B1D2F76-0B0E-484A-B031-9214CB1C92CF}" dt="2024-07-12T03:07:09.919" v="1172" actId="14100"/>
          <ac:spMkLst>
            <pc:docMk/>
            <pc:sldMk cId="2871670627" sldId="1013"/>
            <ac:spMk id="3" creationId="{4040FE49-C427-5E01-0307-29F28215D434}"/>
          </ac:spMkLst>
        </pc:spChg>
        <pc:picChg chg="del">
          <ac:chgData name="Xiao Li" userId="4bd8e984-d36f-4d54-838f-607d47bdc795" providerId="ADAL" clId="{8B1D2F76-0B0E-484A-B031-9214CB1C92CF}" dt="2024-07-12T03:06:55.690" v="1146" actId="478"/>
          <ac:picMkLst>
            <pc:docMk/>
            <pc:sldMk cId="2871670627" sldId="1013"/>
            <ac:picMk id="6" creationId="{200DE20C-5048-367E-6DC5-FE25C0F3C54B}"/>
          </ac:picMkLst>
        </pc:picChg>
        <pc:picChg chg="add mod">
          <ac:chgData name="Xiao Li" userId="4bd8e984-d36f-4d54-838f-607d47bdc795" providerId="ADAL" clId="{8B1D2F76-0B0E-484A-B031-9214CB1C92CF}" dt="2024-07-12T03:07:17.804" v="1175" actId="1076"/>
          <ac:picMkLst>
            <pc:docMk/>
            <pc:sldMk cId="2871670627" sldId="1013"/>
            <ac:picMk id="7" creationId="{A30FC35C-DB51-0A4C-8AFC-061AFADD2B0F}"/>
          </ac:picMkLst>
        </pc:picChg>
        <pc:picChg chg="del">
          <ac:chgData name="Xiao Li" userId="4bd8e984-d36f-4d54-838f-607d47bdc795" providerId="ADAL" clId="{8B1D2F76-0B0E-484A-B031-9214CB1C92CF}" dt="2024-07-12T03:06:56.849" v="1148" actId="478"/>
          <ac:picMkLst>
            <pc:docMk/>
            <pc:sldMk cId="2871670627" sldId="1013"/>
            <ac:picMk id="9" creationId="{74FC555E-47EF-A642-D7B9-8A7E45E5FB7B}"/>
          </ac:picMkLst>
        </pc:picChg>
        <pc:picChg chg="add mod">
          <ac:chgData name="Xiao Li" userId="4bd8e984-d36f-4d54-838f-607d47bdc795" providerId="ADAL" clId="{8B1D2F76-0B0E-484A-B031-9214CB1C92CF}" dt="2024-07-12T03:07:28.734" v="1178" actId="1076"/>
          <ac:picMkLst>
            <pc:docMk/>
            <pc:sldMk cId="2871670627" sldId="1013"/>
            <ac:picMk id="10" creationId="{11230A53-E90E-C33D-24A3-C74B09F30875}"/>
          </ac:picMkLst>
        </pc:picChg>
        <pc:picChg chg="del">
          <ac:chgData name="Xiao Li" userId="4bd8e984-d36f-4d54-838f-607d47bdc795" providerId="ADAL" clId="{8B1D2F76-0B0E-484A-B031-9214CB1C92CF}" dt="2024-07-12T03:06:56.347" v="1147" actId="478"/>
          <ac:picMkLst>
            <pc:docMk/>
            <pc:sldMk cId="2871670627" sldId="1013"/>
            <ac:picMk id="13" creationId="{45728021-A8D7-22DF-A3DD-FCF259EAD2EA}"/>
          </ac:picMkLst>
        </pc:picChg>
      </pc:sldChg>
      <pc:sldChg chg="addSp delSp modSp add mod">
        <pc:chgData name="Xiao Li" userId="4bd8e984-d36f-4d54-838f-607d47bdc795" providerId="ADAL" clId="{8B1D2F76-0B0E-484A-B031-9214CB1C92CF}" dt="2024-07-12T03:08:26.553" v="1214" actId="1038"/>
        <pc:sldMkLst>
          <pc:docMk/>
          <pc:sldMk cId="2553203290" sldId="1014"/>
        </pc:sldMkLst>
        <pc:spChg chg="mod">
          <ac:chgData name="Xiao Li" userId="4bd8e984-d36f-4d54-838f-607d47bdc795" providerId="ADAL" clId="{8B1D2F76-0B0E-484A-B031-9214CB1C92CF}" dt="2024-07-12T03:08:04.028" v="1193" actId="20577"/>
          <ac:spMkLst>
            <pc:docMk/>
            <pc:sldMk cId="2553203290" sldId="1014"/>
            <ac:spMk id="3" creationId="{4040FE49-C427-5E01-0307-29F28215D434}"/>
          </ac:spMkLst>
        </pc:spChg>
        <pc:picChg chg="add mod">
          <ac:chgData name="Xiao Li" userId="4bd8e984-d36f-4d54-838f-607d47bdc795" providerId="ADAL" clId="{8B1D2F76-0B0E-484A-B031-9214CB1C92CF}" dt="2024-07-12T03:08:26.553" v="1214" actId="1038"/>
          <ac:picMkLst>
            <pc:docMk/>
            <pc:sldMk cId="2553203290" sldId="1014"/>
            <ac:picMk id="6" creationId="{58C949D8-C894-8AF3-1A76-B5357E3CC38A}"/>
          </ac:picMkLst>
        </pc:picChg>
        <pc:picChg chg="del">
          <ac:chgData name="Xiao Li" userId="4bd8e984-d36f-4d54-838f-607d47bdc795" providerId="ADAL" clId="{8B1D2F76-0B0E-484A-B031-9214CB1C92CF}" dt="2024-07-12T03:08:05.370" v="1194" actId="478"/>
          <ac:picMkLst>
            <pc:docMk/>
            <pc:sldMk cId="2553203290" sldId="1014"/>
            <ac:picMk id="7" creationId="{A30FC35C-DB51-0A4C-8AFC-061AFADD2B0F}"/>
          </ac:picMkLst>
        </pc:picChg>
        <pc:picChg chg="add mod">
          <ac:chgData name="Xiao Li" userId="4bd8e984-d36f-4d54-838f-607d47bdc795" providerId="ADAL" clId="{8B1D2F76-0B0E-484A-B031-9214CB1C92CF}" dt="2024-07-12T03:08:26.553" v="1214" actId="1038"/>
          <ac:picMkLst>
            <pc:docMk/>
            <pc:sldMk cId="2553203290" sldId="1014"/>
            <ac:picMk id="9" creationId="{D88CDA66-BA79-8C8F-D6EF-AA8681B9AEB7}"/>
          </ac:picMkLst>
        </pc:picChg>
        <pc:picChg chg="del">
          <ac:chgData name="Xiao Li" userId="4bd8e984-d36f-4d54-838f-607d47bdc795" providerId="ADAL" clId="{8B1D2F76-0B0E-484A-B031-9214CB1C92CF}" dt="2024-07-12T03:08:05.929" v="1195" actId="478"/>
          <ac:picMkLst>
            <pc:docMk/>
            <pc:sldMk cId="2553203290" sldId="1014"/>
            <ac:picMk id="10" creationId="{11230A53-E90E-C33D-24A3-C74B09F30875}"/>
          </ac:picMkLst>
        </pc:picChg>
      </pc:sldChg>
      <pc:sldChg chg="addSp delSp modSp add mod">
        <pc:chgData name="Xiao Li" userId="4bd8e984-d36f-4d54-838f-607d47bdc795" providerId="ADAL" clId="{8B1D2F76-0B0E-484A-B031-9214CB1C92CF}" dt="2024-07-12T03:09:32.779" v="1236" actId="20577"/>
        <pc:sldMkLst>
          <pc:docMk/>
          <pc:sldMk cId="1442857078" sldId="1015"/>
        </pc:sldMkLst>
        <pc:spChg chg="mod">
          <ac:chgData name="Xiao Li" userId="4bd8e984-d36f-4d54-838f-607d47bdc795" providerId="ADAL" clId="{8B1D2F76-0B0E-484A-B031-9214CB1C92CF}" dt="2024-07-12T03:09:32.779" v="1236" actId="20577"/>
          <ac:spMkLst>
            <pc:docMk/>
            <pc:sldMk cId="1442857078" sldId="1015"/>
            <ac:spMk id="3" creationId="{4040FE49-C427-5E01-0307-29F28215D434}"/>
          </ac:spMkLst>
        </pc:spChg>
        <pc:picChg chg="del">
          <ac:chgData name="Xiao Li" userId="4bd8e984-d36f-4d54-838f-607d47bdc795" providerId="ADAL" clId="{8B1D2F76-0B0E-484A-B031-9214CB1C92CF}" dt="2024-07-12T03:08:41.897" v="1226" actId="478"/>
          <ac:picMkLst>
            <pc:docMk/>
            <pc:sldMk cId="1442857078" sldId="1015"/>
            <ac:picMk id="6" creationId="{58C949D8-C894-8AF3-1A76-B5357E3CC38A}"/>
          </ac:picMkLst>
        </pc:picChg>
        <pc:picChg chg="add mod">
          <ac:chgData name="Xiao Li" userId="4bd8e984-d36f-4d54-838f-607d47bdc795" providerId="ADAL" clId="{8B1D2F76-0B0E-484A-B031-9214CB1C92CF}" dt="2024-07-12T03:09:03.665" v="1234" actId="1076"/>
          <ac:picMkLst>
            <pc:docMk/>
            <pc:sldMk cId="1442857078" sldId="1015"/>
            <ac:picMk id="7" creationId="{22DCFF14-EDB4-6DE3-8ADA-90729D212510}"/>
          </ac:picMkLst>
        </pc:picChg>
        <pc:picChg chg="del">
          <ac:chgData name="Xiao Li" userId="4bd8e984-d36f-4d54-838f-607d47bdc795" providerId="ADAL" clId="{8B1D2F76-0B0E-484A-B031-9214CB1C92CF}" dt="2024-07-12T03:08:42.832" v="1227" actId="478"/>
          <ac:picMkLst>
            <pc:docMk/>
            <pc:sldMk cId="1442857078" sldId="1015"/>
            <ac:picMk id="9" creationId="{D88CDA66-BA79-8C8F-D6EF-AA8681B9AEB7}"/>
          </ac:picMkLst>
        </pc:picChg>
        <pc:picChg chg="add mod">
          <ac:chgData name="Xiao Li" userId="4bd8e984-d36f-4d54-838f-607d47bdc795" providerId="ADAL" clId="{8B1D2F76-0B0E-484A-B031-9214CB1C92CF}" dt="2024-07-12T03:09:03.665" v="1234" actId="1076"/>
          <ac:picMkLst>
            <pc:docMk/>
            <pc:sldMk cId="1442857078" sldId="1015"/>
            <ac:picMk id="10" creationId="{17D2F9BB-FDB4-E9FC-2FDC-ACDF2264D455}"/>
          </ac:picMkLst>
        </pc:picChg>
      </pc:sldChg>
      <pc:sldChg chg="addSp delSp modSp add mod">
        <pc:chgData name="Xiao Li" userId="4bd8e984-d36f-4d54-838f-607d47bdc795" providerId="ADAL" clId="{8B1D2F76-0B0E-484A-B031-9214CB1C92CF}" dt="2024-07-12T03:16:31.510" v="1277" actId="1036"/>
        <pc:sldMkLst>
          <pc:docMk/>
          <pc:sldMk cId="1034862" sldId="1016"/>
        </pc:sldMkLst>
        <pc:spChg chg="mod">
          <ac:chgData name="Xiao Li" userId="4bd8e984-d36f-4d54-838f-607d47bdc795" providerId="ADAL" clId="{8B1D2F76-0B0E-484A-B031-9214CB1C92CF}" dt="2024-07-12T03:09:38.761" v="1246" actId="20577"/>
          <ac:spMkLst>
            <pc:docMk/>
            <pc:sldMk cId="1034862" sldId="1016"/>
            <ac:spMk id="3" creationId="{4040FE49-C427-5E01-0307-29F28215D434}"/>
          </ac:spMkLst>
        </pc:spChg>
        <pc:picChg chg="add mod">
          <ac:chgData name="Xiao Li" userId="4bd8e984-d36f-4d54-838f-607d47bdc795" providerId="ADAL" clId="{8B1D2F76-0B0E-484A-B031-9214CB1C92CF}" dt="2024-07-12T03:15:56.209" v="1258" actId="14100"/>
          <ac:picMkLst>
            <pc:docMk/>
            <pc:sldMk cId="1034862" sldId="1016"/>
            <ac:picMk id="6" creationId="{6A2D13D7-2EAB-82CE-4D57-89B7E52FD251}"/>
          </ac:picMkLst>
        </pc:picChg>
        <pc:picChg chg="del">
          <ac:chgData name="Xiao Li" userId="4bd8e984-d36f-4d54-838f-607d47bdc795" providerId="ADAL" clId="{8B1D2F76-0B0E-484A-B031-9214CB1C92CF}" dt="2024-07-12T03:15:32.826" v="1247" actId="478"/>
          <ac:picMkLst>
            <pc:docMk/>
            <pc:sldMk cId="1034862" sldId="1016"/>
            <ac:picMk id="7" creationId="{22DCFF14-EDB4-6DE3-8ADA-90729D212510}"/>
          </ac:picMkLst>
        </pc:picChg>
        <pc:picChg chg="add mod">
          <ac:chgData name="Xiao Li" userId="4bd8e984-d36f-4d54-838f-607d47bdc795" providerId="ADAL" clId="{8B1D2F76-0B0E-484A-B031-9214CB1C92CF}" dt="2024-07-12T03:16:01.816" v="1265" actId="1035"/>
          <ac:picMkLst>
            <pc:docMk/>
            <pc:sldMk cId="1034862" sldId="1016"/>
            <ac:picMk id="9" creationId="{7230DC02-E7CD-CD31-F510-6E0891585A10}"/>
          </ac:picMkLst>
        </pc:picChg>
        <pc:picChg chg="del">
          <ac:chgData name="Xiao Li" userId="4bd8e984-d36f-4d54-838f-607d47bdc795" providerId="ADAL" clId="{8B1D2F76-0B0E-484A-B031-9214CB1C92CF}" dt="2024-07-12T03:15:33.279" v="1248" actId="478"/>
          <ac:picMkLst>
            <pc:docMk/>
            <pc:sldMk cId="1034862" sldId="1016"/>
            <ac:picMk id="10" creationId="{17D2F9BB-FDB4-E9FC-2FDC-ACDF2264D455}"/>
          </ac:picMkLst>
        </pc:picChg>
        <pc:picChg chg="add mod">
          <ac:chgData name="Xiao Li" userId="4bd8e984-d36f-4d54-838f-607d47bdc795" providerId="ADAL" clId="{8B1D2F76-0B0E-484A-B031-9214CB1C92CF}" dt="2024-07-12T03:16:31.510" v="1277" actId="1036"/>
          <ac:picMkLst>
            <pc:docMk/>
            <pc:sldMk cId="1034862" sldId="1016"/>
            <ac:picMk id="12" creationId="{97D4B187-2FF5-A8D9-508E-5E63D9591F77}"/>
          </ac:picMkLst>
        </pc:picChg>
        <pc:picChg chg="add mod">
          <ac:chgData name="Xiao Li" userId="4bd8e984-d36f-4d54-838f-607d47bdc795" providerId="ADAL" clId="{8B1D2F76-0B0E-484A-B031-9214CB1C92CF}" dt="2024-07-12T03:16:28.663" v="1273" actId="1076"/>
          <ac:picMkLst>
            <pc:docMk/>
            <pc:sldMk cId="1034862" sldId="1016"/>
            <ac:picMk id="14" creationId="{FB5054AF-601C-E805-8C49-1589C979F615}"/>
          </ac:picMkLst>
        </pc:picChg>
      </pc:sldChg>
      <pc:sldChg chg="addSp delSp modSp add mod">
        <pc:chgData name="Xiao Li" userId="4bd8e984-d36f-4d54-838f-607d47bdc795" providerId="ADAL" clId="{8B1D2F76-0B0E-484A-B031-9214CB1C92CF}" dt="2024-07-12T03:18:27.975" v="1347" actId="20577"/>
        <pc:sldMkLst>
          <pc:docMk/>
          <pc:sldMk cId="3116265030" sldId="1017"/>
        </pc:sldMkLst>
        <pc:spChg chg="mod">
          <ac:chgData name="Xiao Li" userId="4bd8e984-d36f-4d54-838f-607d47bdc795" providerId="ADAL" clId="{8B1D2F76-0B0E-484A-B031-9214CB1C92CF}" dt="2024-07-12T03:18:27.975" v="1347" actId="20577"/>
          <ac:spMkLst>
            <pc:docMk/>
            <pc:sldMk cId="3116265030" sldId="1017"/>
            <ac:spMk id="3" creationId="{4040FE49-C427-5E01-0307-29F28215D434}"/>
          </ac:spMkLst>
        </pc:spChg>
        <pc:picChg chg="del">
          <ac:chgData name="Xiao Li" userId="4bd8e984-d36f-4d54-838f-607d47bdc795" providerId="ADAL" clId="{8B1D2F76-0B0E-484A-B031-9214CB1C92CF}" dt="2024-07-12T03:17:37.165" v="1295" actId="478"/>
          <ac:picMkLst>
            <pc:docMk/>
            <pc:sldMk cId="3116265030" sldId="1017"/>
            <ac:picMk id="6" creationId="{6A2D13D7-2EAB-82CE-4D57-89B7E52FD251}"/>
          </ac:picMkLst>
        </pc:picChg>
        <pc:picChg chg="add mod">
          <ac:chgData name="Xiao Li" userId="4bd8e984-d36f-4d54-838f-607d47bdc795" providerId="ADAL" clId="{8B1D2F76-0B0E-484A-B031-9214CB1C92CF}" dt="2024-07-12T03:17:49.269" v="1302" actId="1076"/>
          <ac:picMkLst>
            <pc:docMk/>
            <pc:sldMk cId="3116265030" sldId="1017"/>
            <ac:picMk id="7" creationId="{226DF44F-9ED7-3C68-C9D5-549CA9ECEDB6}"/>
          </ac:picMkLst>
        </pc:picChg>
        <pc:picChg chg="del">
          <ac:chgData name="Xiao Li" userId="4bd8e984-d36f-4d54-838f-607d47bdc795" providerId="ADAL" clId="{8B1D2F76-0B0E-484A-B031-9214CB1C92CF}" dt="2024-07-12T03:17:38.575" v="1298" actId="478"/>
          <ac:picMkLst>
            <pc:docMk/>
            <pc:sldMk cId="3116265030" sldId="1017"/>
            <ac:picMk id="9" creationId="{7230DC02-E7CD-CD31-F510-6E0891585A10}"/>
          </ac:picMkLst>
        </pc:picChg>
        <pc:picChg chg="add mod">
          <ac:chgData name="Xiao Li" userId="4bd8e984-d36f-4d54-838f-607d47bdc795" providerId="ADAL" clId="{8B1D2F76-0B0E-484A-B031-9214CB1C92CF}" dt="2024-07-12T03:17:56.862" v="1305" actId="1076"/>
          <ac:picMkLst>
            <pc:docMk/>
            <pc:sldMk cId="3116265030" sldId="1017"/>
            <ac:picMk id="10" creationId="{891BDD3F-FFE6-4063-7223-36720C67581D}"/>
          </ac:picMkLst>
        </pc:picChg>
        <pc:picChg chg="del">
          <ac:chgData name="Xiao Li" userId="4bd8e984-d36f-4d54-838f-607d47bdc795" providerId="ADAL" clId="{8B1D2F76-0B0E-484A-B031-9214CB1C92CF}" dt="2024-07-12T03:17:37.608" v="1296" actId="478"/>
          <ac:picMkLst>
            <pc:docMk/>
            <pc:sldMk cId="3116265030" sldId="1017"/>
            <ac:picMk id="12" creationId="{97D4B187-2FF5-A8D9-508E-5E63D9591F77}"/>
          </ac:picMkLst>
        </pc:picChg>
        <pc:picChg chg="del">
          <ac:chgData name="Xiao Li" userId="4bd8e984-d36f-4d54-838f-607d47bdc795" providerId="ADAL" clId="{8B1D2F76-0B0E-484A-B031-9214CB1C92CF}" dt="2024-07-12T03:17:38.118" v="1297" actId="478"/>
          <ac:picMkLst>
            <pc:docMk/>
            <pc:sldMk cId="3116265030" sldId="1017"/>
            <ac:picMk id="14" creationId="{FB5054AF-601C-E805-8C49-1589C979F615}"/>
          </ac:picMkLst>
        </pc:picChg>
      </pc:sldChg>
      <pc:sldChg chg="addSp delSp modSp add mod">
        <pc:chgData name="Xiao Li" userId="4bd8e984-d36f-4d54-838f-607d47bdc795" providerId="ADAL" clId="{8B1D2F76-0B0E-484A-B031-9214CB1C92CF}" dt="2024-07-12T03:22:52.316" v="1400" actId="208"/>
        <pc:sldMkLst>
          <pc:docMk/>
          <pc:sldMk cId="1321974707" sldId="1018"/>
        </pc:sldMkLst>
        <pc:spChg chg="mod">
          <ac:chgData name="Xiao Li" userId="4bd8e984-d36f-4d54-838f-607d47bdc795" providerId="ADAL" clId="{8B1D2F76-0B0E-484A-B031-9214CB1C92CF}" dt="2024-07-12T03:19:49.321" v="1352" actId="14100"/>
          <ac:spMkLst>
            <pc:docMk/>
            <pc:sldMk cId="1321974707" sldId="1018"/>
            <ac:spMk id="3" creationId="{4040FE49-C427-5E01-0307-29F28215D434}"/>
          </ac:spMkLst>
        </pc:spChg>
        <pc:spChg chg="add mod">
          <ac:chgData name="Xiao Li" userId="4bd8e984-d36f-4d54-838f-607d47bdc795" providerId="ADAL" clId="{8B1D2F76-0B0E-484A-B031-9214CB1C92CF}" dt="2024-07-12T03:22:52.316" v="1400" actId="208"/>
          <ac:spMkLst>
            <pc:docMk/>
            <pc:sldMk cId="1321974707" sldId="1018"/>
            <ac:spMk id="11" creationId="{CB6CD84D-4D68-C9DF-E3FA-BD7215D8E08F}"/>
          </ac:spMkLst>
        </pc:spChg>
        <pc:spChg chg="add mod">
          <ac:chgData name="Xiao Li" userId="4bd8e984-d36f-4d54-838f-607d47bdc795" providerId="ADAL" clId="{8B1D2F76-0B0E-484A-B031-9214CB1C92CF}" dt="2024-07-12T03:22:33.255" v="1397" actId="1076"/>
          <ac:spMkLst>
            <pc:docMk/>
            <pc:sldMk cId="1321974707" sldId="1018"/>
            <ac:spMk id="13" creationId="{E810EBD0-C9D3-497A-EB85-B6B0B03683E1}"/>
          </ac:spMkLst>
        </pc:spChg>
        <pc:spChg chg="add del mod">
          <ac:chgData name="Xiao Li" userId="4bd8e984-d36f-4d54-838f-607d47bdc795" providerId="ADAL" clId="{8B1D2F76-0B0E-484A-B031-9214CB1C92CF}" dt="2024-07-12T03:21:17.865" v="1372" actId="478"/>
          <ac:spMkLst>
            <pc:docMk/>
            <pc:sldMk cId="1321974707" sldId="1018"/>
            <ac:spMk id="14" creationId="{6617EB24-534F-ECEB-D56A-7F2B71C48D70}"/>
          </ac:spMkLst>
        </pc:spChg>
        <pc:spChg chg="add mod">
          <ac:chgData name="Xiao Li" userId="4bd8e984-d36f-4d54-838f-607d47bdc795" providerId="ADAL" clId="{8B1D2F76-0B0E-484A-B031-9214CB1C92CF}" dt="2024-07-12T03:22:50.415" v="1399" actId="208"/>
          <ac:spMkLst>
            <pc:docMk/>
            <pc:sldMk cId="1321974707" sldId="1018"/>
            <ac:spMk id="15" creationId="{B15A4F96-4E43-61EF-6C0C-D17285F9336C}"/>
          </ac:spMkLst>
        </pc:spChg>
        <pc:spChg chg="add mod">
          <ac:chgData name="Xiao Li" userId="4bd8e984-d36f-4d54-838f-607d47bdc795" providerId="ADAL" clId="{8B1D2F76-0B0E-484A-B031-9214CB1C92CF}" dt="2024-07-12T03:22:39.736" v="1398" actId="1076"/>
          <ac:spMkLst>
            <pc:docMk/>
            <pc:sldMk cId="1321974707" sldId="1018"/>
            <ac:spMk id="16" creationId="{590DA133-1256-C544-30FE-C4DE286FC270}"/>
          </ac:spMkLst>
        </pc:spChg>
        <pc:picChg chg="add mod">
          <ac:chgData name="Xiao Li" userId="4bd8e984-d36f-4d54-838f-607d47bdc795" providerId="ADAL" clId="{8B1D2F76-0B0E-484A-B031-9214CB1C92CF}" dt="2024-07-12T03:21:52.817" v="1387" actId="1076"/>
          <ac:picMkLst>
            <pc:docMk/>
            <pc:sldMk cId="1321974707" sldId="1018"/>
            <ac:picMk id="6" creationId="{01A63042-8A65-3D5B-7728-5D174025ADE9}"/>
          </ac:picMkLst>
        </pc:picChg>
        <pc:picChg chg="del">
          <ac:chgData name="Xiao Li" userId="4bd8e984-d36f-4d54-838f-607d47bdc795" providerId="ADAL" clId="{8B1D2F76-0B0E-484A-B031-9214CB1C92CF}" dt="2024-07-12T03:19:42.230" v="1349" actId="478"/>
          <ac:picMkLst>
            <pc:docMk/>
            <pc:sldMk cId="1321974707" sldId="1018"/>
            <ac:picMk id="7" creationId="{226DF44F-9ED7-3C68-C9D5-549CA9ECEDB6}"/>
          </ac:picMkLst>
        </pc:picChg>
        <pc:picChg chg="add mod">
          <ac:chgData name="Xiao Li" userId="4bd8e984-d36f-4d54-838f-607d47bdc795" providerId="ADAL" clId="{8B1D2F76-0B0E-484A-B031-9214CB1C92CF}" dt="2024-07-12T03:20:10.909" v="1362" actId="1076"/>
          <ac:picMkLst>
            <pc:docMk/>
            <pc:sldMk cId="1321974707" sldId="1018"/>
            <ac:picMk id="9" creationId="{698F5065-FE9F-7CA5-BAC9-E7302FA0FD7D}"/>
          </ac:picMkLst>
        </pc:picChg>
        <pc:picChg chg="del">
          <ac:chgData name="Xiao Li" userId="4bd8e984-d36f-4d54-838f-607d47bdc795" providerId="ADAL" clId="{8B1D2F76-0B0E-484A-B031-9214CB1C92CF}" dt="2024-07-12T03:19:42.721" v="1350" actId="478"/>
          <ac:picMkLst>
            <pc:docMk/>
            <pc:sldMk cId="1321974707" sldId="1018"/>
            <ac:picMk id="10" creationId="{891BDD3F-FFE6-4063-7223-36720C67581D}"/>
          </ac:picMkLst>
        </pc:picChg>
      </pc:sldChg>
      <pc:sldChg chg="addSp delSp modSp add mod">
        <pc:chgData name="Xiao Li" userId="4bd8e984-d36f-4d54-838f-607d47bdc795" providerId="ADAL" clId="{8B1D2F76-0B0E-484A-B031-9214CB1C92CF}" dt="2024-07-12T03:33:25.726" v="1489" actId="1076"/>
        <pc:sldMkLst>
          <pc:docMk/>
          <pc:sldMk cId="324039471" sldId="1019"/>
        </pc:sldMkLst>
        <pc:spChg chg="mod">
          <ac:chgData name="Xiao Li" userId="4bd8e984-d36f-4d54-838f-607d47bdc795" providerId="ADAL" clId="{8B1D2F76-0B0E-484A-B031-9214CB1C92CF}" dt="2024-07-12T03:31:10.620" v="1461" actId="1035"/>
          <ac:spMkLst>
            <pc:docMk/>
            <pc:sldMk cId="324039471" sldId="1019"/>
            <ac:spMk id="3" creationId="{4040FE49-C427-5E01-0307-29F28215D434}"/>
          </ac:spMkLst>
        </pc:spChg>
        <pc:spChg chg="del">
          <ac:chgData name="Xiao Li" userId="4bd8e984-d36f-4d54-838f-607d47bdc795" providerId="ADAL" clId="{8B1D2F76-0B0E-484A-B031-9214CB1C92CF}" dt="2024-07-12T03:28:38.711" v="1404" actId="478"/>
          <ac:spMkLst>
            <pc:docMk/>
            <pc:sldMk cId="324039471" sldId="1019"/>
            <ac:spMk id="11" creationId="{CB6CD84D-4D68-C9DF-E3FA-BD7215D8E08F}"/>
          </ac:spMkLst>
        </pc:spChg>
        <pc:spChg chg="del">
          <ac:chgData name="Xiao Li" userId="4bd8e984-d36f-4d54-838f-607d47bdc795" providerId="ADAL" clId="{8B1D2F76-0B0E-484A-B031-9214CB1C92CF}" dt="2024-07-12T03:28:38.711" v="1404" actId="478"/>
          <ac:spMkLst>
            <pc:docMk/>
            <pc:sldMk cId="324039471" sldId="1019"/>
            <ac:spMk id="13" creationId="{E810EBD0-C9D3-497A-EB85-B6B0B03683E1}"/>
          </ac:spMkLst>
        </pc:spChg>
        <pc:spChg chg="del">
          <ac:chgData name="Xiao Li" userId="4bd8e984-d36f-4d54-838f-607d47bdc795" providerId="ADAL" clId="{8B1D2F76-0B0E-484A-B031-9214CB1C92CF}" dt="2024-07-12T03:28:38.711" v="1404" actId="478"/>
          <ac:spMkLst>
            <pc:docMk/>
            <pc:sldMk cId="324039471" sldId="1019"/>
            <ac:spMk id="15" creationId="{B15A4F96-4E43-61EF-6C0C-D17285F9336C}"/>
          </ac:spMkLst>
        </pc:spChg>
        <pc:spChg chg="del">
          <ac:chgData name="Xiao Li" userId="4bd8e984-d36f-4d54-838f-607d47bdc795" providerId="ADAL" clId="{8B1D2F76-0B0E-484A-B031-9214CB1C92CF}" dt="2024-07-12T03:28:38.711" v="1404" actId="478"/>
          <ac:spMkLst>
            <pc:docMk/>
            <pc:sldMk cId="324039471" sldId="1019"/>
            <ac:spMk id="16" creationId="{590DA133-1256-C544-30FE-C4DE286FC270}"/>
          </ac:spMkLst>
        </pc:spChg>
        <pc:spChg chg="add mod">
          <ac:chgData name="Xiao Li" userId="4bd8e984-d36f-4d54-838f-607d47bdc795" providerId="ADAL" clId="{8B1D2F76-0B0E-484A-B031-9214CB1C92CF}" dt="2024-07-12T03:31:06.926" v="1452" actId="1076"/>
          <ac:spMkLst>
            <pc:docMk/>
            <pc:sldMk cId="324039471" sldId="1019"/>
            <ac:spMk id="22" creationId="{8F9A5D7E-9B36-C19A-2936-774A2E80C578}"/>
          </ac:spMkLst>
        </pc:spChg>
        <pc:spChg chg="add del">
          <ac:chgData name="Xiao Li" userId="4bd8e984-d36f-4d54-838f-607d47bdc795" providerId="ADAL" clId="{8B1D2F76-0B0E-484A-B031-9214CB1C92CF}" dt="2024-07-12T03:32:32.428" v="1468" actId="478"/>
          <ac:spMkLst>
            <pc:docMk/>
            <pc:sldMk cId="324039471" sldId="1019"/>
            <ac:spMk id="28" creationId="{9D92E4A9-A563-3981-4A8F-235383102B7A}"/>
          </ac:spMkLst>
        </pc:spChg>
        <pc:picChg chg="del">
          <ac:chgData name="Xiao Li" userId="4bd8e984-d36f-4d54-838f-607d47bdc795" providerId="ADAL" clId="{8B1D2F76-0B0E-484A-B031-9214CB1C92CF}" dt="2024-07-12T03:28:35.382" v="1402" actId="478"/>
          <ac:picMkLst>
            <pc:docMk/>
            <pc:sldMk cId="324039471" sldId="1019"/>
            <ac:picMk id="6" creationId="{01A63042-8A65-3D5B-7728-5D174025ADE9}"/>
          </ac:picMkLst>
        </pc:picChg>
        <pc:picChg chg="add mod">
          <ac:chgData name="Xiao Li" userId="4bd8e984-d36f-4d54-838f-607d47bdc795" providerId="ADAL" clId="{8B1D2F76-0B0E-484A-B031-9214CB1C92CF}" dt="2024-07-12T03:33:21.536" v="1486" actId="1076"/>
          <ac:picMkLst>
            <pc:docMk/>
            <pc:sldMk cId="324039471" sldId="1019"/>
            <ac:picMk id="7" creationId="{F054DC3A-0CA5-2FFE-CD79-EB727EB1A1B8}"/>
          </ac:picMkLst>
        </pc:picChg>
        <pc:picChg chg="del">
          <ac:chgData name="Xiao Li" userId="4bd8e984-d36f-4d54-838f-607d47bdc795" providerId="ADAL" clId="{8B1D2F76-0B0E-484A-B031-9214CB1C92CF}" dt="2024-07-12T03:28:36.222" v="1403" actId="478"/>
          <ac:picMkLst>
            <pc:docMk/>
            <pc:sldMk cId="324039471" sldId="1019"/>
            <ac:picMk id="9" creationId="{698F5065-FE9F-7CA5-BAC9-E7302FA0FD7D}"/>
          </ac:picMkLst>
        </pc:picChg>
        <pc:picChg chg="add del mod">
          <ac:chgData name="Xiao Li" userId="4bd8e984-d36f-4d54-838f-607d47bdc795" providerId="ADAL" clId="{8B1D2F76-0B0E-484A-B031-9214CB1C92CF}" dt="2024-07-12T03:33:00.461" v="1477" actId="478"/>
          <ac:picMkLst>
            <pc:docMk/>
            <pc:sldMk cId="324039471" sldId="1019"/>
            <ac:picMk id="10" creationId="{9FAF3CF9-B435-140A-AE93-90839702CCC0}"/>
          </ac:picMkLst>
        </pc:picChg>
        <pc:picChg chg="add mod">
          <ac:chgData name="Xiao Li" userId="4bd8e984-d36f-4d54-838f-607d47bdc795" providerId="ADAL" clId="{8B1D2F76-0B0E-484A-B031-9214CB1C92CF}" dt="2024-07-12T03:33:24.434" v="1488" actId="1076"/>
          <ac:picMkLst>
            <pc:docMk/>
            <pc:sldMk cId="324039471" sldId="1019"/>
            <ac:picMk id="14" creationId="{BF3BAA7C-BA3B-7C32-0CFB-AB126B5E4C6A}"/>
          </ac:picMkLst>
        </pc:picChg>
        <pc:picChg chg="add del mod">
          <ac:chgData name="Xiao Li" userId="4bd8e984-d36f-4d54-838f-607d47bdc795" providerId="ADAL" clId="{8B1D2F76-0B0E-484A-B031-9214CB1C92CF}" dt="2024-07-12T03:32:13.807" v="1462" actId="478"/>
          <ac:picMkLst>
            <pc:docMk/>
            <pc:sldMk cId="324039471" sldId="1019"/>
            <ac:picMk id="18" creationId="{E7037428-B8BD-196B-9422-644F3D6947F0}"/>
          </ac:picMkLst>
        </pc:picChg>
        <pc:picChg chg="add mod ord">
          <ac:chgData name="Xiao Li" userId="4bd8e984-d36f-4d54-838f-607d47bdc795" providerId="ADAL" clId="{8B1D2F76-0B0E-484A-B031-9214CB1C92CF}" dt="2024-07-12T03:32:46.512" v="1475" actId="1076"/>
          <ac:picMkLst>
            <pc:docMk/>
            <pc:sldMk cId="324039471" sldId="1019"/>
            <ac:picMk id="20" creationId="{D0ACD02C-6306-D65F-B995-94211570CC98}"/>
          </ac:picMkLst>
        </pc:picChg>
        <pc:picChg chg="add del">
          <ac:chgData name="Xiao Li" userId="4bd8e984-d36f-4d54-838f-607d47bdc795" providerId="ADAL" clId="{8B1D2F76-0B0E-484A-B031-9214CB1C92CF}" dt="2024-07-12T03:32:17.303" v="1464" actId="478"/>
          <ac:picMkLst>
            <pc:docMk/>
            <pc:sldMk cId="324039471" sldId="1019"/>
            <ac:picMk id="24" creationId="{1B133499-4FF1-3C88-A80C-B2B4D1D57173}"/>
          </ac:picMkLst>
        </pc:picChg>
        <pc:picChg chg="add del">
          <ac:chgData name="Xiao Li" userId="4bd8e984-d36f-4d54-838f-607d47bdc795" providerId="ADAL" clId="{8B1D2F76-0B0E-484A-B031-9214CB1C92CF}" dt="2024-07-12T03:32:22.456" v="1466" actId="478"/>
          <ac:picMkLst>
            <pc:docMk/>
            <pc:sldMk cId="324039471" sldId="1019"/>
            <ac:picMk id="26" creationId="{5C4E94A6-BF45-3BB5-9321-F039A8A9E3F7}"/>
          </ac:picMkLst>
        </pc:picChg>
        <pc:picChg chg="add mod ord">
          <ac:chgData name="Xiao Li" userId="4bd8e984-d36f-4d54-838f-607d47bdc795" providerId="ADAL" clId="{8B1D2F76-0B0E-484A-B031-9214CB1C92CF}" dt="2024-07-12T03:33:25.726" v="1489" actId="1076"/>
          <ac:picMkLst>
            <pc:docMk/>
            <pc:sldMk cId="324039471" sldId="1019"/>
            <ac:picMk id="30" creationId="{B415852E-B1A0-BCFA-1796-AA95AF88CBE9}"/>
          </ac:picMkLst>
        </pc:picChg>
        <pc:picChg chg="add mod">
          <ac:chgData name="Xiao Li" userId="4bd8e984-d36f-4d54-838f-607d47bdc795" providerId="ADAL" clId="{8B1D2F76-0B0E-484A-B031-9214CB1C92CF}" dt="2024-07-12T03:33:22.944" v="1487" actId="1076"/>
          <ac:picMkLst>
            <pc:docMk/>
            <pc:sldMk cId="324039471" sldId="1019"/>
            <ac:picMk id="32" creationId="{24E3373C-1B1F-8930-9CFC-12E4E6D2A2B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1401BB6-6D0F-4678-8D82-1B34D65FC677}" type="datetimeFigureOut">
              <a:rPr lang="en-GB" smtClean="0"/>
              <a:t>07/09/2024</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26AF0FA-73EC-4616-8FAF-457FDDE195B1}" type="slidenum">
              <a:rPr lang="en-GB" smtClean="0"/>
              <a:t>‹#›</a:t>
            </a:fld>
            <a:endParaRPr lang="en-GB"/>
          </a:p>
        </p:txBody>
      </p:sp>
    </p:spTree>
    <p:extLst>
      <p:ext uri="{BB962C8B-B14F-4D97-AF65-F5344CB8AC3E}">
        <p14:creationId xmlns:p14="http://schemas.microsoft.com/office/powerpoint/2010/main" val="58579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pPr>
              <a:defRPr/>
            </a:pPr>
            <a:fld id="{E5E1CA4B-403C-4133-B645-B555FF1246FE}" type="slidenum">
              <a:rPr lang="en-US" altLang="en-US" smtClean="0"/>
              <a:pPr>
                <a:defRPr/>
              </a:pPr>
              <a:t>1</a:t>
            </a:fld>
            <a:endParaRPr lang="en-US" altLang="en-US"/>
          </a:p>
        </p:txBody>
      </p:sp>
    </p:spTree>
    <p:extLst>
      <p:ext uri="{BB962C8B-B14F-4D97-AF65-F5344CB8AC3E}">
        <p14:creationId xmlns:p14="http://schemas.microsoft.com/office/powerpoint/2010/main" val="2210948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67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73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825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95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71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733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939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171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479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1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922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404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658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8393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645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16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677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558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58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824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27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586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028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804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854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285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660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41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51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48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247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F0FA-73EC-4616-8FAF-457FDDE195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8016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0968" y="4613178"/>
            <a:ext cx="9144000" cy="1655762"/>
          </a:xfrm>
          <a:prstGeom prst="rect">
            <a:avLst/>
          </a:prstGeom>
        </p:spPr>
        <p:txBody>
          <a:bodyPr>
            <a:normAutofit/>
          </a:bodyPr>
          <a:lstStyle>
            <a:lvl1pPr marL="0" indent="0" algn="l" defTabSz="914400" rtl="0" eaLnBrk="1" latinLnBrk="0" hangingPunct="1">
              <a:lnSpc>
                <a:spcPct val="125000"/>
              </a:lnSpc>
              <a:spcBef>
                <a:spcPts val="0"/>
              </a:spcBef>
              <a:buFont typeface="Wingdings" panose="05000000000000000000" pitchFamily="2" charset="2"/>
              <a:buNone/>
              <a:defRPr lang="en-US" sz="1400" kern="1200" dirty="0">
                <a:solidFill>
                  <a:schemeClr val="tx1">
                    <a:lumMod val="75000"/>
                    <a:lumOff val="25000"/>
                  </a:schemeClr>
                </a:solidFill>
                <a:latin typeface="Gill Sans MT" panose="020B0502020104020203" pitchFamily="34" charset="0"/>
                <a:ea typeface="+mn-ea"/>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66901-C02D-458B-B5A3-E7A112F2E7D3}" type="slidenum">
              <a:rPr lang="en-US" smtClean="0"/>
              <a:t>‹#›</a:t>
            </a:fld>
            <a:endParaRPr lang="en-US" dirty="0"/>
          </a:p>
        </p:txBody>
      </p:sp>
      <p:sp>
        <p:nvSpPr>
          <p:cNvPr id="2" name="Title 1"/>
          <p:cNvSpPr>
            <a:spLocks noGrp="1"/>
          </p:cNvSpPr>
          <p:nvPr>
            <p:ph type="ctrTitle"/>
          </p:nvPr>
        </p:nvSpPr>
        <p:spPr>
          <a:xfrm>
            <a:off x="990600" y="2755826"/>
            <a:ext cx="10363200" cy="655898"/>
          </a:xfrm>
        </p:spPr>
        <p:txBody>
          <a:bodyPr anchor="b">
            <a:normAutofit/>
          </a:bodyPr>
          <a:lstStyle>
            <a:lvl1pPr algn="ctr">
              <a:defRPr sz="3600" baseline="0">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22B58F18-958F-42E7-AE53-EA1E467CBBDE}"/>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7221010-42E4-4A0E-975D-B232B86CF5A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3828" y="301139"/>
            <a:ext cx="4289899" cy="826203"/>
          </a:xfrm>
          <a:prstGeom prst="rect">
            <a:avLst/>
          </a:prstGeom>
        </p:spPr>
      </p:pic>
    </p:spTree>
    <p:extLst>
      <p:ext uri="{BB962C8B-B14F-4D97-AF65-F5344CB8AC3E}">
        <p14:creationId xmlns:p14="http://schemas.microsoft.com/office/powerpoint/2010/main" val="2129235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66901-C02D-458B-B5A3-E7A112F2E7D3}" type="slidenum">
              <a:rPr lang="en-US" smtClean="0"/>
              <a:t>‹#›</a:t>
            </a:fld>
            <a:endParaRPr lang="en-US"/>
          </a:p>
        </p:txBody>
      </p:sp>
      <p:sp>
        <p:nvSpPr>
          <p:cNvPr id="7" name="Content Placeholder 2">
            <a:extLst>
              <a:ext uri="{FF2B5EF4-FFF2-40B4-BE49-F238E27FC236}">
                <a16:creationId xmlns:a16="http://schemas.microsoft.com/office/drawing/2014/main" id="{89964E4C-737F-40FA-97CA-1294B7F378A2}"/>
              </a:ext>
            </a:extLst>
          </p:cNvPr>
          <p:cNvSpPr>
            <a:spLocks noGrp="1"/>
          </p:cNvSpPr>
          <p:nvPr>
            <p:ph idx="13"/>
          </p:nvPr>
        </p:nvSpPr>
        <p:spPr>
          <a:xfrm rot="5400000">
            <a:off x="3886003" y="-1247970"/>
            <a:ext cx="4419996" cy="10515602"/>
          </a:xfrm>
          <a:prstGeom prst="rect">
            <a:avLst/>
          </a:prstGeom>
        </p:spPr>
        <p:txBody>
          <a:bodyPr>
            <a:normAutofit/>
          </a:bodyPr>
          <a:lstStyle>
            <a:lvl1pPr marL="285750" indent="-285750">
              <a:buClr>
                <a:srgbClr val="FF0000"/>
              </a:buClr>
              <a:buFont typeface="Wingdings 2" panose="05020102010507070707" pitchFamily="18" charset="2"/>
              <a:buChar char=""/>
              <a:defRPr sz="1800">
                <a:solidFill>
                  <a:schemeClr val="tx1"/>
                </a:solidFill>
              </a:defRPr>
            </a:lvl1pPr>
            <a:lvl2pPr marL="463550" indent="-285750">
              <a:buClr>
                <a:srgbClr val="92D050"/>
              </a:buClr>
              <a:buFont typeface="Wingdings 2" panose="05020102010507070707" pitchFamily="18" charset="2"/>
              <a:buChar char=""/>
              <a:defRPr sz="1600">
                <a:solidFill>
                  <a:schemeClr val="tx1">
                    <a:lumMod val="65000"/>
                    <a:lumOff val="35000"/>
                  </a:schemeClr>
                </a:solidFill>
              </a:defRPr>
            </a:lvl2pPr>
            <a:lvl3pPr marL="685800" indent="-285750">
              <a:buClr>
                <a:srgbClr val="FFC000"/>
              </a:buClr>
              <a:buFont typeface="Wingdings 2" panose="05020102010507070707" pitchFamily="18" charset="2"/>
              <a:buChar char=""/>
              <a:defRPr sz="1400">
                <a:solidFill>
                  <a:schemeClr val="tx1">
                    <a:lumMod val="65000"/>
                    <a:lumOff val="35000"/>
                  </a:schemeClr>
                </a:solidFill>
              </a:defRPr>
            </a:lvl3pPr>
            <a:lvl4pPr marL="1044575" indent="-285750">
              <a:buClr>
                <a:srgbClr val="7030A0"/>
              </a:buClr>
              <a:buFont typeface="Wingdings 2" panose="05020102010507070707" pitchFamily="18" charset="2"/>
              <a:buChar char=""/>
              <a:defRPr sz="1200">
                <a:solidFill>
                  <a:schemeClr val="tx1">
                    <a:lumMod val="65000"/>
                    <a:lumOff val="35000"/>
                  </a:schemeClr>
                </a:solidFill>
              </a:defRPr>
            </a:lvl4pPr>
            <a:lvl5pPr marL="1403350" indent="-285750">
              <a:buClr>
                <a:schemeClr val="tx1"/>
              </a:buClr>
              <a:buFont typeface="Wingdings 2" panose="05020102010507070707" pitchFamily="18" charset="2"/>
              <a:buChar char=""/>
              <a:defRPr sz="11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718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66901-C02D-458B-B5A3-E7A112F2E7D3}" type="slidenum">
              <a:rPr lang="en-US" smtClean="0"/>
              <a:t>‹#›</a:t>
            </a:fld>
            <a:endParaRPr lang="en-US"/>
          </a:p>
        </p:txBody>
      </p:sp>
      <p:sp>
        <p:nvSpPr>
          <p:cNvPr id="7" name="Content Placeholder 2">
            <a:extLst>
              <a:ext uri="{FF2B5EF4-FFF2-40B4-BE49-F238E27FC236}">
                <a16:creationId xmlns:a16="http://schemas.microsoft.com/office/drawing/2014/main" id="{8C3E4B01-0C26-4E1A-AE63-B9C958414A95}"/>
              </a:ext>
            </a:extLst>
          </p:cNvPr>
          <p:cNvSpPr>
            <a:spLocks noGrp="1"/>
          </p:cNvSpPr>
          <p:nvPr>
            <p:ph idx="13"/>
          </p:nvPr>
        </p:nvSpPr>
        <p:spPr>
          <a:xfrm rot="5400000">
            <a:off x="1916906" y="-713582"/>
            <a:ext cx="5157787" cy="7315204"/>
          </a:xfrm>
          <a:prstGeom prst="rect">
            <a:avLst/>
          </a:prstGeom>
        </p:spPr>
        <p:txBody>
          <a:bodyPr>
            <a:normAutofit/>
          </a:bodyPr>
          <a:lstStyle>
            <a:lvl1pPr marL="285750" indent="-285750">
              <a:buClr>
                <a:srgbClr val="FF0000"/>
              </a:buClr>
              <a:buFont typeface="Wingdings 2" panose="05020102010507070707" pitchFamily="18" charset="2"/>
              <a:buChar char=""/>
              <a:defRPr sz="1800">
                <a:solidFill>
                  <a:schemeClr val="tx1"/>
                </a:solidFill>
              </a:defRPr>
            </a:lvl1pPr>
            <a:lvl2pPr marL="463550" indent="-285750">
              <a:buClr>
                <a:srgbClr val="92D050"/>
              </a:buClr>
              <a:buFont typeface="Wingdings 2" panose="05020102010507070707" pitchFamily="18" charset="2"/>
              <a:buChar char=""/>
              <a:defRPr sz="1600">
                <a:solidFill>
                  <a:schemeClr val="tx1">
                    <a:lumMod val="65000"/>
                    <a:lumOff val="35000"/>
                  </a:schemeClr>
                </a:solidFill>
              </a:defRPr>
            </a:lvl2pPr>
            <a:lvl3pPr marL="685800" indent="-285750">
              <a:buClr>
                <a:srgbClr val="FFC000"/>
              </a:buClr>
              <a:buFont typeface="Wingdings 2" panose="05020102010507070707" pitchFamily="18" charset="2"/>
              <a:buChar char=""/>
              <a:defRPr sz="1400">
                <a:solidFill>
                  <a:schemeClr val="tx1">
                    <a:lumMod val="65000"/>
                    <a:lumOff val="35000"/>
                  </a:schemeClr>
                </a:solidFill>
              </a:defRPr>
            </a:lvl3pPr>
            <a:lvl4pPr marL="1044575" indent="-285750">
              <a:buClr>
                <a:srgbClr val="7030A0"/>
              </a:buClr>
              <a:buFont typeface="Wingdings 2" panose="05020102010507070707" pitchFamily="18" charset="2"/>
              <a:buChar char=""/>
              <a:defRPr sz="1200">
                <a:solidFill>
                  <a:schemeClr val="tx1">
                    <a:lumMod val="65000"/>
                    <a:lumOff val="35000"/>
                  </a:schemeClr>
                </a:solidFill>
              </a:defRPr>
            </a:lvl4pPr>
            <a:lvl5pPr marL="1403350" indent="-285750">
              <a:buClr>
                <a:schemeClr val="tx1"/>
              </a:buClr>
              <a:buFont typeface="Wingdings 2" panose="05020102010507070707" pitchFamily="18" charset="2"/>
              <a:buChar char=""/>
              <a:defRPr sz="11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7471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dirty="0"/>
              <a:t>单击此处编辑母版文本样式</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1FF34571-20DC-4359-9C3B-4D92050F121C}"/>
              </a:ext>
            </a:extLst>
          </p:cNvPr>
          <p:cNvSpPr>
            <a:spLocks noGrp="1"/>
          </p:cNvSpPr>
          <p:nvPr>
            <p:ph type="dt" sz="half" idx="10"/>
          </p:nvPr>
        </p:nvSpPr>
        <p:spPr/>
        <p:txBody>
          <a:bodyPr/>
          <a:lstStyle/>
          <a:p>
            <a:fld id="{6489D9C7-5DC6-4263-87FF-7C99F6FB63C3}" type="datetime1">
              <a:rPr lang="zh-CN" altLang="en-US" smtClean="0"/>
              <a:pPr/>
              <a:t>2024/9/7</a:t>
            </a:fld>
            <a:endParaRPr lang="zh-CN" altLang="en-US"/>
          </a:p>
        </p:txBody>
      </p:sp>
      <p:sp>
        <p:nvSpPr>
          <p:cNvPr id="5" name="页脚占位符 4">
            <a:extLst>
              <a:ext uri="{FF2B5EF4-FFF2-40B4-BE49-F238E27FC236}">
                <a16:creationId xmlns:a16="http://schemas.microsoft.com/office/drawing/2014/main" id="{4C0BD28F-5F81-4628-B7F7-4CFA7C467E27}"/>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FDEF377F-049F-4A50-A632-6FA81BE9BA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18627990"/>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userDrawn="1"/>
        </p:nvSpPr>
        <p:spPr>
          <a:xfrm>
            <a:off x="-2" y="416118"/>
            <a:ext cx="9521148" cy="645163"/>
          </a:xfrm>
          <a:prstGeom prst="rect">
            <a:avLst/>
          </a:prstGeom>
          <a:solidFill>
            <a:srgbClr val="91CE86">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Rdg Vesta" panose="02000503060000020004" pitchFamily="50" charset="0"/>
            </a:endParaRPr>
          </a:p>
        </p:txBody>
      </p:sp>
      <p:sp>
        <p:nvSpPr>
          <p:cNvPr id="11" name="Rectangle 10"/>
          <p:cNvSpPr/>
          <p:nvPr userDrawn="1"/>
        </p:nvSpPr>
        <p:spPr>
          <a:xfrm>
            <a:off x="195951" y="335077"/>
            <a:ext cx="9521148" cy="726833"/>
          </a:xfrm>
          <a:prstGeom prst="rect">
            <a:avLst/>
          </a:prstGeom>
          <a:solidFill>
            <a:srgbClr val="91CE86">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Rdg Vesta" panose="02000503060000020004" pitchFamily="50" charset="0"/>
            </a:endParaRPr>
          </a:p>
        </p:txBody>
      </p:sp>
      <p:sp>
        <p:nvSpPr>
          <p:cNvPr id="2" name="Title 1"/>
          <p:cNvSpPr>
            <a:spLocks noGrp="1"/>
          </p:cNvSpPr>
          <p:nvPr>
            <p:ph type="title"/>
          </p:nvPr>
        </p:nvSpPr>
        <p:spPr>
          <a:xfrm>
            <a:off x="838202" y="520861"/>
            <a:ext cx="8950449" cy="443696"/>
          </a:xfrm>
        </p:spPr>
        <p:txBody>
          <a:bodyPr>
            <a:noAutofit/>
          </a:bodyPr>
          <a:lstStyle>
            <a:lvl1pPr>
              <a:defRPr sz="24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29100" y="1253331"/>
            <a:ext cx="10515600" cy="4351338"/>
          </a:xfrm>
          <a:prstGeom prst="rect">
            <a:avLst/>
          </a:prstGeom>
        </p:spPr>
        <p:txBody>
          <a:bodyPr>
            <a:normAutofit/>
          </a:bodyPr>
          <a:lstStyle>
            <a:lvl1pPr marL="285750" indent="-285750">
              <a:buClr>
                <a:srgbClr val="FF0000"/>
              </a:buClr>
              <a:buFont typeface="Wingdings 2" panose="05020102010507070707" pitchFamily="18" charset="2"/>
              <a:buChar char=""/>
              <a:defRPr sz="1800">
                <a:solidFill>
                  <a:schemeClr val="tx1"/>
                </a:solidFill>
              </a:defRPr>
            </a:lvl1pPr>
            <a:lvl2pPr marL="463550" indent="-285750">
              <a:buClr>
                <a:srgbClr val="92D050"/>
              </a:buClr>
              <a:buFont typeface="Wingdings 2" panose="05020102010507070707" pitchFamily="18" charset="2"/>
              <a:buChar char=""/>
              <a:defRPr sz="1600">
                <a:solidFill>
                  <a:schemeClr val="tx1">
                    <a:lumMod val="65000"/>
                    <a:lumOff val="35000"/>
                  </a:schemeClr>
                </a:solidFill>
              </a:defRPr>
            </a:lvl2pPr>
            <a:lvl3pPr marL="685800" indent="-285750">
              <a:buClr>
                <a:srgbClr val="FFC000"/>
              </a:buClr>
              <a:buFont typeface="Wingdings 2" panose="05020102010507070707" pitchFamily="18" charset="2"/>
              <a:buChar char=""/>
              <a:defRPr sz="1400">
                <a:solidFill>
                  <a:schemeClr val="tx1">
                    <a:lumMod val="65000"/>
                    <a:lumOff val="35000"/>
                  </a:schemeClr>
                </a:solidFill>
              </a:defRPr>
            </a:lvl3pPr>
            <a:lvl4pPr marL="1044575" indent="-285750">
              <a:buClr>
                <a:srgbClr val="7030A0"/>
              </a:buClr>
              <a:buFont typeface="Wingdings 2" panose="05020102010507070707" pitchFamily="18" charset="2"/>
              <a:buChar char=""/>
              <a:defRPr sz="1200">
                <a:solidFill>
                  <a:schemeClr val="tx1">
                    <a:lumMod val="65000"/>
                    <a:lumOff val="35000"/>
                  </a:schemeClr>
                </a:solidFill>
              </a:defRPr>
            </a:lvl4pPr>
            <a:lvl5pPr marL="1403350" indent="-285750">
              <a:buClr>
                <a:schemeClr val="tx1"/>
              </a:buClr>
              <a:buFont typeface="Wingdings 2" panose="05020102010507070707" pitchFamily="18" charset="2"/>
              <a:buChar char=""/>
              <a:defRPr sz="11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5881" y="6424018"/>
            <a:ext cx="568509" cy="365125"/>
          </a:xfrm>
        </p:spPr>
        <p:txBody>
          <a:bodyPr/>
          <a:lstStyle>
            <a:lvl1pPr algn="ctr">
              <a:defRPr sz="1050">
                <a:latin typeface="Gill Sans MT" panose="020B0502020104020203" pitchFamily="34" charset="0"/>
              </a:defRPr>
            </a:lvl1pPr>
          </a:lstStyle>
          <a:p>
            <a:r>
              <a:rPr lang="en-US" dirty="0"/>
              <a:t>-</a:t>
            </a:r>
            <a:fld id="{44566901-C02D-458B-B5A3-E7A112F2E7D3}" type="slidenum">
              <a:rPr lang="en-US" smtClean="0"/>
              <a:pPr/>
              <a:t>‹#›</a:t>
            </a:fld>
            <a:r>
              <a:rPr lang="en-US" dirty="0"/>
              <a:t>-</a:t>
            </a:r>
          </a:p>
        </p:txBody>
      </p:sp>
      <p:sp>
        <p:nvSpPr>
          <p:cNvPr id="14" name="Rectangle 13">
            <a:extLst>
              <a:ext uri="{FF2B5EF4-FFF2-40B4-BE49-F238E27FC236}">
                <a16:creationId xmlns:a16="http://schemas.microsoft.com/office/drawing/2014/main" id="{6A9FCDD8-1AF5-4199-A5BC-29C3C4EB2D29}"/>
              </a:ext>
            </a:extLst>
          </p:cNvPr>
          <p:cNvSpPr/>
          <p:nvPr userDrawn="1"/>
        </p:nvSpPr>
        <p:spPr>
          <a:xfrm>
            <a:off x="-2" y="6370470"/>
            <a:ext cx="12192001" cy="493939"/>
          </a:xfrm>
          <a:prstGeom prst="rect">
            <a:avLst/>
          </a:prstGeom>
          <a:solidFill>
            <a:schemeClr val="bg1">
              <a:lumMod val="7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black background with white text&#10;&#10;Description automatically generated">
            <a:extLst>
              <a:ext uri="{FF2B5EF4-FFF2-40B4-BE49-F238E27FC236}">
                <a16:creationId xmlns:a16="http://schemas.microsoft.com/office/drawing/2014/main" id="{DA87C413-094F-B98E-169D-EDFEDFB4AE76}"/>
              </a:ext>
            </a:extLst>
          </p:cNvPr>
          <p:cNvPicPr>
            <a:picLocks noChangeAspect="1"/>
          </p:cNvPicPr>
          <p:nvPr userDrawn="1"/>
        </p:nvPicPr>
        <p:blipFill>
          <a:blip r:embed="rId2" cstate="print">
            <a:duotone>
              <a:prstClr val="black"/>
              <a:schemeClr val="tx1">
                <a:tint val="45000"/>
                <a:satMod val="400000"/>
              </a:schemeClr>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6306747"/>
            <a:ext cx="2403223" cy="613773"/>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148B8EF3-69AA-134C-63A4-63441C445C5E}"/>
              </a:ext>
            </a:extLst>
          </p:cNvPr>
          <p:cNvPicPr>
            <a:picLocks noChangeAspect="1"/>
          </p:cNvPicPr>
          <p:nvPr userDrawn="1"/>
        </p:nvPicPr>
        <p:blipFill>
          <a:blip r:embed="rId4" cstate="print">
            <a:duotone>
              <a:prstClr val="black"/>
              <a:schemeClr val="accent6">
                <a:lumMod val="50000"/>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19303" y="6370470"/>
            <a:ext cx="2025444" cy="508309"/>
          </a:xfrm>
          <a:prstGeom prst="rect">
            <a:avLst/>
          </a:prstGeom>
        </p:spPr>
      </p:pic>
    </p:spTree>
    <p:extLst>
      <p:ext uri="{BB962C8B-B14F-4D97-AF65-F5344CB8AC3E}">
        <p14:creationId xmlns:p14="http://schemas.microsoft.com/office/powerpoint/2010/main" val="115079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436996"/>
            <a:ext cx="10515600" cy="1325563"/>
          </a:xfrm>
        </p:spPr>
        <p:txBody>
          <a:bodyPr>
            <a:normAutofit/>
          </a:bodyPr>
          <a:lstStyle>
            <a:lvl1pPr algn="ctr">
              <a:defRPr sz="2800">
                <a:solidFill>
                  <a:schemeClr val="tx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31D4C4B1-C13D-4A03-B99F-B6E5AAA0A9A6}"/>
              </a:ext>
            </a:extLst>
          </p:cNvPr>
          <p:cNvSpPr>
            <a:spLocks noGrp="1"/>
          </p:cNvSpPr>
          <p:nvPr>
            <p:ph type="sldNum" sz="quarter" idx="12"/>
          </p:nvPr>
        </p:nvSpPr>
        <p:spPr>
          <a:xfrm>
            <a:off x="5323389" y="6444393"/>
            <a:ext cx="2743200" cy="365125"/>
          </a:xfrm>
        </p:spPr>
        <p:txBody>
          <a:bodyPr/>
          <a:lstStyle>
            <a:lvl1pPr algn="ctr">
              <a:defRPr sz="1050">
                <a:latin typeface="Gill Sans MT" panose="020B0502020104020203" pitchFamily="34" charset="0"/>
              </a:defRPr>
            </a:lvl1pPr>
          </a:lstStyle>
          <a:p>
            <a:r>
              <a:rPr lang="en-US" dirty="0"/>
              <a:t>-</a:t>
            </a:r>
            <a:fld id="{44566901-C02D-458B-B5A3-E7A112F2E7D3}" type="slidenum">
              <a:rPr lang="en-US" smtClean="0"/>
              <a:pPr/>
              <a:t>‹#›</a:t>
            </a:fld>
            <a:r>
              <a:rPr lang="en-US" dirty="0"/>
              <a:t>-</a:t>
            </a:r>
          </a:p>
        </p:txBody>
      </p:sp>
      <p:sp>
        <p:nvSpPr>
          <p:cNvPr id="8" name="Rectangle 7">
            <a:extLst>
              <a:ext uri="{FF2B5EF4-FFF2-40B4-BE49-F238E27FC236}">
                <a16:creationId xmlns:a16="http://schemas.microsoft.com/office/drawing/2014/main" id="{06875BF7-A84B-4C0F-8CDC-A18A20C3D69C}"/>
              </a:ext>
            </a:extLst>
          </p:cNvPr>
          <p:cNvSpPr/>
          <p:nvPr userDrawn="1"/>
        </p:nvSpPr>
        <p:spPr>
          <a:xfrm>
            <a:off x="0" y="6364458"/>
            <a:ext cx="12192001" cy="493939"/>
          </a:xfrm>
          <a:prstGeom prst="rect">
            <a:avLst/>
          </a:prstGeom>
          <a:solidFill>
            <a:schemeClr val="bg1">
              <a:lumMod val="7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building, colonnade&#10;&#10;Description automatically generated">
            <a:extLst>
              <a:ext uri="{FF2B5EF4-FFF2-40B4-BE49-F238E27FC236}">
                <a16:creationId xmlns:a16="http://schemas.microsoft.com/office/drawing/2014/main" id="{1EEF70E2-9B61-7599-C7CE-5F5659338502}"/>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77B5155C-2485-7627-00F6-0C0E09F25F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8685" y="257599"/>
            <a:ext cx="3108878" cy="598747"/>
          </a:xfrm>
          <a:prstGeom prst="rect">
            <a:avLst/>
          </a:prstGeom>
        </p:spPr>
      </p:pic>
    </p:spTree>
    <p:extLst>
      <p:ext uri="{BB962C8B-B14F-4D97-AF65-F5344CB8AC3E}">
        <p14:creationId xmlns:p14="http://schemas.microsoft.com/office/powerpoint/2010/main" val="182051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7"/>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66901-C02D-458B-B5A3-E7A112F2E7D3}" type="slidenum">
              <a:rPr lang="en-US" smtClean="0"/>
              <a:t>‹#›</a:t>
            </a:fld>
            <a:endParaRPr lang="en-US"/>
          </a:p>
        </p:txBody>
      </p:sp>
    </p:spTree>
    <p:extLst>
      <p:ext uri="{BB962C8B-B14F-4D97-AF65-F5344CB8AC3E}">
        <p14:creationId xmlns:p14="http://schemas.microsoft.com/office/powerpoint/2010/main" val="38582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566901-C02D-458B-B5A3-E7A112F2E7D3}" type="slidenum">
              <a:rPr lang="en-US" smtClean="0"/>
              <a:t>‹#›</a:t>
            </a:fld>
            <a:endParaRPr lang="en-US"/>
          </a:p>
        </p:txBody>
      </p:sp>
      <p:sp>
        <p:nvSpPr>
          <p:cNvPr id="8" name="Content Placeholder 2">
            <a:extLst>
              <a:ext uri="{FF2B5EF4-FFF2-40B4-BE49-F238E27FC236}">
                <a16:creationId xmlns:a16="http://schemas.microsoft.com/office/drawing/2014/main" id="{AE6D784B-6ED1-4E21-A152-16E1D3A85297}"/>
              </a:ext>
            </a:extLst>
          </p:cNvPr>
          <p:cNvSpPr>
            <a:spLocks noGrp="1"/>
          </p:cNvSpPr>
          <p:nvPr>
            <p:ph idx="1"/>
          </p:nvPr>
        </p:nvSpPr>
        <p:spPr>
          <a:xfrm>
            <a:off x="838200" y="1834360"/>
            <a:ext cx="5105400" cy="4351338"/>
          </a:xfrm>
          <a:prstGeom prst="rect">
            <a:avLst/>
          </a:prstGeom>
        </p:spPr>
        <p:txBody>
          <a:bodyPr>
            <a:normAutofit/>
          </a:bodyPr>
          <a:lstStyle>
            <a:lvl1pPr marL="285750" indent="-285750">
              <a:buClr>
                <a:srgbClr val="FF0000"/>
              </a:buClr>
              <a:buFont typeface="Wingdings 2" panose="05020102010507070707" pitchFamily="18" charset="2"/>
              <a:buChar char=""/>
              <a:defRPr sz="1800">
                <a:solidFill>
                  <a:schemeClr val="tx1"/>
                </a:solidFill>
              </a:defRPr>
            </a:lvl1pPr>
            <a:lvl2pPr marL="463550" indent="-285750">
              <a:buClr>
                <a:srgbClr val="92D050"/>
              </a:buClr>
              <a:buFont typeface="Wingdings 2" panose="05020102010507070707" pitchFamily="18" charset="2"/>
              <a:buChar char=""/>
              <a:defRPr sz="1600">
                <a:solidFill>
                  <a:schemeClr val="tx1">
                    <a:lumMod val="65000"/>
                    <a:lumOff val="35000"/>
                  </a:schemeClr>
                </a:solidFill>
              </a:defRPr>
            </a:lvl2pPr>
            <a:lvl3pPr marL="685800" indent="-285750">
              <a:buClr>
                <a:srgbClr val="FFC000"/>
              </a:buClr>
              <a:buFont typeface="Wingdings 2" panose="05020102010507070707" pitchFamily="18" charset="2"/>
              <a:buChar char=""/>
              <a:defRPr sz="1400">
                <a:solidFill>
                  <a:schemeClr val="tx1">
                    <a:lumMod val="65000"/>
                    <a:lumOff val="35000"/>
                  </a:schemeClr>
                </a:solidFill>
              </a:defRPr>
            </a:lvl3pPr>
            <a:lvl4pPr marL="1044575" indent="-285750">
              <a:buClr>
                <a:srgbClr val="7030A0"/>
              </a:buClr>
              <a:buFont typeface="Wingdings 2" panose="05020102010507070707" pitchFamily="18" charset="2"/>
              <a:buChar char=""/>
              <a:defRPr sz="1200">
                <a:solidFill>
                  <a:schemeClr val="tx1">
                    <a:lumMod val="65000"/>
                    <a:lumOff val="35000"/>
                  </a:schemeClr>
                </a:solidFill>
              </a:defRPr>
            </a:lvl4pPr>
            <a:lvl5pPr marL="1403350" indent="-285750">
              <a:buClr>
                <a:schemeClr val="tx1"/>
              </a:buClr>
              <a:buFont typeface="Wingdings 2" panose="05020102010507070707" pitchFamily="18" charset="2"/>
              <a:buChar char=""/>
              <a:defRPr sz="11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25C4CDA-6F0A-4D5D-BD52-86D8F0BB0613}"/>
              </a:ext>
            </a:extLst>
          </p:cNvPr>
          <p:cNvSpPr>
            <a:spLocks noGrp="1"/>
          </p:cNvSpPr>
          <p:nvPr>
            <p:ph idx="13"/>
          </p:nvPr>
        </p:nvSpPr>
        <p:spPr>
          <a:xfrm>
            <a:off x="6172200" y="1834360"/>
            <a:ext cx="5181600" cy="4351338"/>
          </a:xfrm>
          <a:prstGeom prst="rect">
            <a:avLst/>
          </a:prstGeom>
        </p:spPr>
        <p:txBody>
          <a:bodyPr>
            <a:normAutofit/>
          </a:bodyPr>
          <a:lstStyle>
            <a:lvl1pPr marL="285750" indent="-285750">
              <a:buClr>
                <a:srgbClr val="FF0000"/>
              </a:buClr>
              <a:buFont typeface="Wingdings 2" panose="05020102010507070707" pitchFamily="18" charset="2"/>
              <a:buChar char=""/>
              <a:defRPr sz="1800">
                <a:solidFill>
                  <a:schemeClr val="tx1"/>
                </a:solidFill>
              </a:defRPr>
            </a:lvl1pPr>
            <a:lvl2pPr marL="463550" indent="-285750">
              <a:buClr>
                <a:srgbClr val="92D050"/>
              </a:buClr>
              <a:buFont typeface="Wingdings 2" panose="05020102010507070707" pitchFamily="18" charset="2"/>
              <a:buChar char=""/>
              <a:defRPr sz="1600">
                <a:solidFill>
                  <a:schemeClr val="tx1">
                    <a:lumMod val="65000"/>
                    <a:lumOff val="35000"/>
                  </a:schemeClr>
                </a:solidFill>
              </a:defRPr>
            </a:lvl2pPr>
            <a:lvl3pPr marL="685800" indent="-285750">
              <a:buClr>
                <a:srgbClr val="FFC000"/>
              </a:buClr>
              <a:buFont typeface="Wingdings 2" panose="05020102010507070707" pitchFamily="18" charset="2"/>
              <a:buChar char=""/>
              <a:defRPr sz="1400">
                <a:solidFill>
                  <a:schemeClr val="tx1">
                    <a:lumMod val="65000"/>
                    <a:lumOff val="35000"/>
                  </a:schemeClr>
                </a:solidFill>
              </a:defRPr>
            </a:lvl3pPr>
            <a:lvl4pPr marL="1044575" indent="-285750">
              <a:buClr>
                <a:srgbClr val="7030A0"/>
              </a:buClr>
              <a:buFont typeface="Wingdings 2" panose="05020102010507070707" pitchFamily="18" charset="2"/>
              <a:buChar char=""/>
              <a:defRPr sz="1200">
                <a:solidFill>
                  <a:schemeClr val="tx1">
                    <a:lumMod val="65000"/>
                    <a:lumOff val="35000"/>
                  </a:schemeClr>
                </a:solidFill>
              </a:defRPr>
            </a:lvl4pPr>
            <a:lvl5pPr marL="1403350" indent="-285750">
              <a:buClr>
                <a:schemeClr val="tx1"/>
              </a:buClr>
              <a:buFont typeface="Wingdings 2" panose="05020102010507070707" pitchFamily="18" charset="2"/>
              <a:buChar char=""/>
              <a:defRPr sz="11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3758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172202"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566901-C02D-458B-B5A3-E7A112F2E7D3}" type="slidenum">
              <a:rPr lang="en-US" smtClean="0"/>
              <a:t>‹#›</a:t>
            </a:fld>
            <a:endParaRPr lang="en-US"/>
          </a:p>
        </p:txBody>
      </p:sp>
      <p:sp>
        <p:nvSpPr>
          <p:cNvPr id="10" name="Content Placeholder 2">
            <a:extLst>
              <a:ext uri="{FF2B5EF4-FFF2-40B4-BE49-F238E27FC236}">
                <a16:creationId xmlns:a16="http://schemas.microsoft.com/office/drawing/2014/main" id="{F31C6396-2F77-4CAF-9D05-1F863476BF65}"/>
              </a:ext>
            </a:extLst>
          </p:cNvPr>
          <p:cNvSpPr>
            <a:spLocks noGrp="1"/>
          </p:cNvSpPr>
          <p:nvPr>
            <p:ph idx="13"/>
          </p:nvPr>
        </p:nvSpPr>
        <p:spPr>
          <a:xfrm>
            <a:off x="838200" y="2571750"/>
            <a:ext cx="5157787" cy="3613948"/>
          </a:xfrm>
          <a:prstGeom prst="rect">
            <a:avLst/>
          </a:prstGeom>
        </p:spPr>
        <p:txBody>
          <a:bodyPr>
            <a:normAutofit/>
          </a:bodyPr>
          <a:lstStyle>
            <a:lvl1pPr marL="285750" indent="-285750">
              <a:buClr>
                <a:srgbClr val="FF0000"/>
              </a:buClr>
              <a:buFont typeface="Wingdings 2" panose="05020102010507070707" pitchFamily="18" charset="2"/>
              <a:buChar char=""/>
              <a:defRPr sz="1800">
                <a:solidFill>
                  <a:schemeClr val="tx1"/>
                </a:solidFill>
              </a:defRPr>
            </a:lvl1pPr>
            <a:lvl2pPr marL="463550" indent="-285750">
              <a:buClr>
                <a:srgbClr val="92D050"/>
              </a:buClr>
              <a:buFont typeface="Wingdings 2" panose="05020102010507070707" pitchFamily="18" charset="2"/>
              <a:buChar char=""/>
              <a:defRPr sz="1600">
                <a:solidFill>
                  <a:schemeClr val="tx1">
                    <a:lumMod val="65000"/>
                    <a:lumOff val="35000"/>
                  </a:schemeClr>
                </a:solidFill>
              </a:defRPr>
            </a:lvl2pPr>
            <a:lvl3pPr marL="685800" indent="-285750">
              <a:buClr>
                <a:srgbClr val="FFC000"/>
              </a:buClr>
              <a:buFont typeface="Wingdings 2" panose="05020102010507070707" pitchFamily="18" charset="2"/>
              <a:buChar char=""/>
              <a:defRPr sz="1400">
                <a:solidFill>
                  <a:schemeClr val="tx1">
                    <a:lumMod val="65000"/>
                    <a:lumOff val="35000"/>
                  </a:schemeClr>
                </a:solidFill>
              </a:defRPr>
            </a:lvl3pPr>
            <a:lvl4pPr marL="1044575" indent="-285750">
              <a:buClr>
                <a:srgbClr val="7030A0"/>
              </a:buClr>
              <a:buFont typeface="Wingdings 2" panose="05020102010507070707" pitchFamily="18" charset="2"/>
              <a:buChar char=""/>
              <a:defRPr sz="1200">
                <a:solidFill>
                  <a:schemeClr val="tx1">
                    <a:lumMod val="65000"/>
                    <a:lumOff val="35000"/>
                  </a:schemeClr>
                </a:solidFill>
              </a:defRPr>
            </a:lvl4pPr>
            <a:lvl5pPr marL="1403350" indent="-285750">
              <a:buClr>
                <a:schemeClr val="tx1"/>
              </a:buClr>
              <a:buFont typeface="Wingdings 2" panose="05020102010507070707" pitchFamily="18" charset="2"/>
              <a:buChar char=""/>
              <a:defRPr sz="11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97134736-634F-4194-86DA-9ED7CBCB453E}"/>
              </a:ext>
            </a:extLst>
          </p:cNvPr>
          <p:cNvSpPr>
            <a:spLocks noGrp="1"/>
          </p:cNvSpPr>
          <p:nvPr>
            <p:ph idx="14"/>
          </p:nvPr>
        </p:nvSpPr>
        <p:spPr>
          <a:xfrm>
            <a:off x="6172202" y="2585640"/>
            <a:ext cx="5181598" cy="3613948"/>
          </a:xfrm>
          <a:prstGeom prst="rect">
            <a:avLst/>
          </a:prstGeom>
        </p:spPr>
        <p:txBody>
          <a:bodyPr>
            <a:normAutofit/>
          </a:bodyPr>
          <a:lstStyle>
            <a:lvl1pPr marL="285750" indent="-285750">
              <a:buClr>
                <a:srgbClr val="FF0000"/>
              </a:buClr>
              <a:buFont typeface="Wingdings 2" panose="05020102010507070707" pitchFamily="18" charset="2"/>
              <a:buChar char=""/>
              <a:defRPr sz="1800">
                <a:solidFill>
                  <a:schemeClr val="tx1"/>
                </a:solidFill>
              </a:defRPr>
            </a:lvl1pPr>
            <a:lvl2pPr marL="463550" indent="-285750">
              <a:buClr>
                <a:srgbClr val="92D050"/>
              </a:buClr>
              <a:buFont typeface="Wingdings 2" panose="05020102010507070707" pitchFamily="18" charset="2"/>
              <a:buChar char=""/>
              <a:defRPr sz="1600">
                <a:solidFill>
                  <a:schemeClr val="tx1">
                    <a:lumMod val="65000"/>
                    <a:lumOff val="35000"/>
                  </a:schemeClr>
                </a:solidFill>
              </a:defRPr>
            </a:lvl2pPr>
            <a:lvl3pPr marL="685800" indent="-285750">
              <a:buClr>
                <a:srgbClr val="FFC000"/>
              </a:buClr>
              <a:buFont typeface="Wingdings 2" panose="05020102010507070707" pitchFamily="18" charset="2"/>
              <a:buChar char=""/>
              <a:defRPr sz="1400">
                <a:solidFill>
                  <a:schemeClr val="tx1">
                    <a:lumMod val="65000"/>
                    <a:lumOff val="35000"/>
                  </a:schemeClr>
                </a:solidFill>
              </a:defRPr>
            </a:lvl3pPr>
            <a:lvl4pPr marL="1044575" indent="-285750">
              <a:buClr>
                <a:srgbClr val="7030A0"/>
              </a:buClr>
              <a:buFont typeface="Wingdings 2" panose="05020102010507070707" pitchFamily="18" charset="2"/>
              <a:buChar char=""/>
              <a:defRPr sz="1200">
                <a:solidFill>
                  <a:schemeClr val="tx1">
                    <a:lumMod val="65000"/>
                    <a:lumOff val="35000"/>
                  </a:schemeClr>
                </a:solidFill>
              </a:defRPr>
            </a:lvl4pPr>
            <a:lvl5pPr marL="1403350" indent="-285750">
              <a:buClr>
                <a:schemeClr val="tx1"/>
              </a:buClr>
              <a:buFont typeface="Wingdings 2" panose="05020102010507070707" pitchFamily="18" charset="2"/>
              <a:buChar char=""/>
              <a:defRPr sz="11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67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566901-C02D-458B-B5A3-E7A112F2E7D3}" type="slidenum">
              <a:rPr lang="en-US" smtClean="0"/>
              <a:t>‹#›</a:t>
            </a:fld>
            <a:endParaRPr lang="en-US"/>
          </a:p>
        </p:txBody>
      </p:sp>
    </p:spTree>
    <p:extLst>
      <p:ext uri="{BB962C8B-B14F-4D97-AF65-F5344CB8AC3E}">
        <p14:creationId xmlns:p14="http://schemas.microsoft.com/office/powerpoint/2010/main" val="2870883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566901-C02D-458B-B5A3-E7A112F2E7D3}" type="slidenum">
              <a:rPr lang="en-US" smtClean="0"/>
              <a:t>‹#›</a:t>
            </a:fld>
            <a:endParaRPr lang="en-US"/>
          </a:p>
        </p:txBody>
      </p:sp>
      <p:sp>
        <p:nvSpPr>
          <p:cNvPr id="8" name="Content Placeholder 2">
            <a:extLst>
              <a:ext uri="{FF2B5EF4-FFF2-40B4-BE49-F238E27FC236}">
                <a16:creationId xmlns:a16="http://schemas.microsoft.com/office/drawing/2014/main" id="{B27BAF45-ACA0-4863-986E-42FDDCCE22BB}"/>
              </a:ext>
            </a:extLst>
          </p:cNvPr>
          <p:cNvSpPr>
            <a:spLocks noGrp="1"/>
          </p:cNvSpPr>
          <p:nvPr>
            <p:ph idx="13"/>
          </p:nvPr>
        </p:nvSpPr>
        <p:spPr>
          <a:xfrm>
            <a:off x="5095875" y="990600"/>
            <a:ext cx="6256337" cy="4878388"/>
          </a:xfrm>
          <a:prstGeom prst="rect">
            <a:avLst/>
          </a:prstGeom>
        </p:spPr>
        <p:txBody>
          <a:bodyPr>
            <a:normAutofit/>
          </a:bodyPr>
          <a:lstStyle>
            <a:lvl1pPr marL="285750" indent="-285750">
              <a:buClr>
                <a:srgbClr val="FF0000"/>
              </a:buClr>
              <a:buFont typeface="Wingdings 2" panose="05020102010507070707" pitchFamily="18" charset="2"/>
              <a:buChar char=""/>
              <a:defRPr sz="1800">
                <a:solidFill>
                  <a:schemeClr val="tx1"/>
                </a:solidFill>
              </a:defRPr>
            </a:lvl1pPr>
            <a:lvl2pPr marL="463550" indent="-285750">
              <a:buClr>
                <a:srgbClr val="92D050"/>
              </a:buClr>
              <a:buFont typeface="Wingdings 2" panose="05020102010507070707" pitchFamily="18" charset="2"/>
              <a:buChar char=""/>
              <a:defRPr sz="1600">
                <a:solidFill>
                  <a:schemeClr val="tx1">
                    <a:lumMod val="65000"/>
                    <a:lumOff val="35000"/>
                  </a:schemeClr>
                </a:solidFill>
              </a:defRPr>
            </a:lvl2pPr>
            <a:lvl3pPr marL="685800" indent="-285750">
              <a:buClr>
                <a:srgbClr val="FFC000"/>
              </a:buClr>
              <a:buFont typeface="Wingdings 2" panose="05020102010507070707" pitchFamily="18" charset="2"/>
              <a:buChar char=""/>
              <a:defRPr sz="1400">
                <a:solidFill>
                  <a:schemeClr val="tx1">
                    <a:lumMod val="65000"/>
                    <a:lumOff val="35000"/>
                  </a:schemeClr>
                </a:solidFill>
              </a:defRPr>
            </a:lvl3pPr>
            <a:lvl4pPr marL="1044575" indent="-285750">
              <a:buClr>
                <a:srgbClr val="7030A0"/>
              </a:buClr>
              <a:buFont typeface="Wingdings 2" panose="05020102010507070707" pitchFamily="18" charset="2"/>
              <a:buChar char=""/>
              <a:defRPr sz="1200">
                <a:solidFill>
                  <a:schemeClr val="tx1">
                    <a:lumMod val="65000"/>
                    <a:lumOff val="35000"/>
                  </a:schemeClr>
                </a:solidFill>
              </a:defRPr>
            </a:lvl4pPr>
            <a:lvl5pPr marL="1403350" indent="-285750">
              <a:buClr>
                <a:schemeClr val="tx1"/>
              </a:buClr>
              <a:buFont typeface="Wingdings 2" panose="05020102010507070707" pitchFamily="18" charset="2"/>
              <a:buChar char=""/>
              <a:defRPr sz="11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00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566901-C02D-458B-B5A3-E7A112F2E7D3}" type="slidenum">
              <a:rPr lang="en-US" smtClean="0"/>
              <a:t>‹#›</a:t>
            </a:fld>
            <a:endParaRPr lang="en-US"/>
          </a:p>
        </p:txBody>
      </p:sp>
    </p:spTree>
    <p:extLst>
      <p:ext uri="{BB962C8B-B14F-4D97-AF65-F5344CB8AC3E}">
        <p14:creationId xmlns:p14="http://schemas.microsoft.com/office/powerpoint/2010/main" val="2765151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66901-C02D-458B-B5A3-E7A112F2E7D3}" type="slidenum">
              <a:rPr lang="en-US" smtClean="0"/>
              <a:t>‹#›</a:t>
            </a:fld>
            <a:endParaRPr lang="en-US"/>
          </a:p>
        </p:txBody>
      </p:sp>
    </p:spTree>
    <p:extLst>
      <p:ext uri="{BB962C8B-B14F-4D97-AF65-F5344CB8AC3E}">
        <p14:creationId xmlns:p14="http://schemas.microsoft.com/office/powerpoint/2010/main" val="2332607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90" r:id="rId3"/>
    <p:sldLayoutId id="2147483687" r:id="rId4"/>
    <p:sldLayoutId id="2147483688" r:id="rId5"/>
    <p:sldLayoutId id="2147483689"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kern="1200">
          <a:solidFill>
            <a:schemeClr val="tx1"/>
          </a:solidFill>
          <a:latin typeface="Gill Sans MT" panose="020B0502020104020203" pitchFamily="34" charset="0"/>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400" kern="1200">
          <a:solidFill>
            <a:schemeClr val="tx1"/>
          </a:solidFill>
          <a:latin typeface="Gill Sans MT" panose="020B0502020104020203" pitchFamily="34" charset="0"/>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000" kern="1200">
          <a:solidFill>
            <a:schemeClr val="tx1"/>
          </a:solidFill>
          <a:latin typeface="Gill Sans MT" panose="020B0502020104020203" pitchFamily="34" charset="0"/>
          <a:ea typeface="+mn-ea"/>
          <a:cs typeface="+mn-cs"/>
        </a:defRPr>
      </a:lvl3pPr>
      <a:lvl4pPr marL="1600200" marR="0"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800" kern="1200">
          <a:solidFill>
            <a:schemeClr val="tx1"/>
          </a:solidFill>
          <a:latin typeface="Gill Sans MT" panose="020B0502020104020203" pitchFamily="34" charset="0"/>
          <a:ea typeface="+mn-ea"/>
          <a:cs typeface="+mn-cs"/>
        </a:defRPr>
      </a:lvl4pPr>
      <a:lvl5pPr marL="2057400" marR="0"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tmp"/><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tmp"/><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3.tmp"/></Relationships>
</file>

<file path=ppt/slides/_rels/slide1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yperledger/fabric" TargetMode="External"/><Relationship Id="rId2" Type="http://schemas.openxmlformats.org/officeDocument/2006/relationships/hyperlink" Target="https://hyperledger-fabric.readthedocs.io/en/release-1.4/build_network.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tmp"/><Relationship Id="rId5" Type="http://schemas.openxmlformats.org/officeDocument/2006/relationships/image" Target="../media/image30.tmp"/><Relationship Id="rId4" Type="http://schemas.openxmlformats.org/officeDocument/2006/relationships/image" Target="../media/image29.tmp"/></Relationships>
</file>

<file path=ppt/slides/_rels/slide3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ectigostore.com/blog/hash-function-in-cryptography-how-does-it-wor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tm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sme.in/blockchain-technology-securing-everything-critical-prof-rajaram-sastr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eteachblockchain.org/courses/blockchain-101/01/properties-of-a-blockch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718" y="2567111"/>
            <a:ext cx="10850564" cy="861889"/>
          </a:xfrm>
        </p:spPr>
        <p:txBody>
          <a:bodyPr>
            <a:noAutofit/>
          </a:bodyPr>
          <a:lstStyle/>
          <a:p>
            <a:pPr algn="ctr"/>
            <a:r>
              <a:rPr lang="en-US" altLang="zh-CN" sz="3200" dirty="0"/>
              <a:t>Project Part: </a:t>
            </a:r>
          </a:p>
        </p:txBody>
      </p:sp>
      <p:sp>
        <p:nvSpPr>
          <p:cNvPr id="6" name="Rectangle 5">
            <a:extLst>
              <a:ext uri="{FF2B5EF4-FFF2-40B4-BE49-F238E27FC236}">
                <a16:creationId xmlns:a16="http://schemas.microsoft.com/office/drawing/2014/main" id="{F5F99F6A-3F57-40E3-A723-7331B0A13516}"/>
              </a:ext>
            </a:extLst>
          </p:cNvPr>
          <p:cNvSpPr/>
          <p:nvPr/>
        </p:nvSpPr>
        <p:spPr>
          <a:xfrm>
            <a:off x="2870800" y="3801550"/>
            <a:ext cx="6450399" cy="1631216"/>
          </a:xfrm>
          <a:prstGeom prst="rect">
            <a:avLst/>
          </a:prstGeom>
        </p:spPr>
        <p:txBody>
          <a:bodyPr wrap="square">
            <a:spAutoFit/>
          </a:bodyPr>
          <a:lstStyle/>
          <a:p>
            <a:pPr algn="ctr">
              <a:lnSpc>
                <a:spcPct val="150000"/>
              </a:lnSpc>
            </a:pPr>
            <a:r>
              <a:rPr lang="en-US" altLang="zh-CN" sz="2800" b="1" dirty="0">
                <a:solidFill>
                  <a:prstClr val="black"/>
                </a:solidFill>
                <a:latin typeface="Gill Sans MT" panose="020B0502020104020203" pitchFamily="34" charset="0"/>
              </a:rPr>
              <a:t>Reliable Construction Data Storage using Blockchain Technology</a:t>
            </a:r>
            <a:endParaRPr lang="en-US" altLang="zh-CN" sz="2000" dirty="0">
              <a:solidFill>
                <a:prstClr val="black"/>
              </a:solidFill>
              <a:latin typeface="Gill Sans MT" panose="020B0502020104020203" pitchFamily="34" charset="0"/>
            </a:endParaRPr>
          </a:p>
          <a:p>
            <a:pPr marL="342900" indent="-342900" algn="ctr">
              <a:buAutoNum type="arabicPeriod"/>
            </a:pPr>
            <a:endParaRPr lang="zh-CN" altLang="en-US" sz="1600" dirty="0">
              <a:latin typeface="Gill Sans MT" panose="020B0502020104020203" pitchFamily="34" charset="0"/>
            </a:endParaRPr>
          </a:p>
        </p:txBody>
      </p:sp>
      <p:sp>
        <p:nvSpPr>
          <p:cNvPr id="5" name="Slide Number Placeholder 3">
            <a:extLst>
              <a:ext uri="{FF2B5EF4-FFF2-40B4-BE49-F238E27FC236}">
                <a16:creationId xmlns:a16="http://schemas.microsoft.com/office/drawing/2014/main" id="{D723FB57-9066-4CB3-8DBD-7FAA08A3EDE9}"/>
              </a:ext>
            </a:extLst>
          </p:cNvPr>
          <p:cNvSpPr>
            <a:spLocks noGrp="1"/>
          </p:cNvSpPr>
          <p:nvPr>
            <p:ph type="sldNum" sz="quarter" idx="12"/>
          </p:nvPr>
        </p:nvSpPr>
        <p:spPr>
          <a:xfrm>
            <a:off x="11625881" y="6424018"/>
            <a:ext cx="568509" cy="365125"/>
          </a:xfrm>
        </p:spPr>
        <p:txBody>
          <a:bodyPr/>
          <a:lstStyle/>
          <a:p>
            <a:r>
              <a:rPr lang="en-US" dirty="0"/>
              <a:t>-</a:t>
            </a:r>
            <a:fld id="{44566901-C02D-458B-B5A3-E7A112F2E7D3}" type="slidenum">
              <a:rPr lang="en-US" smtClean="0"/>
              <a:pPr/>
              <a:t>1</a:t>
            </a:fld>
            <a:r>
              <a:rPr lang="en-US" dirty="0"/>
              <a:t>-</a:t>
            </a:r>
          </a:p>
        </p:txBody>
      </p:sp>
      <p:sp>
        <p:nvSpPr>
          <p:cNvPr id="3" name="TextBox 10">
            <a:extLst>
              <a:ext uri="{FF2B5EF4-FFF2-40B4-BE49-F238E27FC236}">
                <a16:creationId xmlns:a16="http://schemas.microsoft.com/office/drawing/2014/main" id="{5107B4D6-9CD6-B0E2-7135-C8FF7D65C32A}"/>
              </a:ext>
            </a:extLst>
          </p:cNvPr>
          <p:cNvSpPr txBox="1"/>
          <p:nvPr/>
        </p:nvSpPr>
        <p:spPr>
          <a:xfrm>
            <a:off x="183338" y="6233329"/>
            <a:ext cx="9862450"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marL="0" indent="0">
              <a:buNone/>
            </a:pPr>
            <a:r>
              <a:rPr lang="en-HK" altLang="zh-CN" b="1" dirty="0"/>
              <a:t>[Note]</a:t>
            </a:r>
            <a:r>
              <a:rPr lang="en" altLang="zh-CN" dirty="0"/>
              <a:t>: </a:t>
            </a:r>
            <a:r>
              <a:rPr lang="en-US" dirty="0"/>
              <a:t>This version of the PPT </a:t>
            </a:r>
            <a:r>
              <a:rPr lang="en-US" dirty="0">
                <a:solidFill>
                  <a:srgbClr val="C00000"/>
                </a:solidFill>
              </a:rPr>
              <a:t>may NOT </a:t>
            </a:r>
            <a:r>
              <a:rPr lang="en-US" dirty="0"/>
              <a:t>be the final one for the presentation.</a:t>
            </a:r>
            <a:endParaRPr lang="en-US" altLang="zh-CN" dirty="0"/>
          </a:p>
        </p:txBody>
      </p:sp>
    </p:spTree>
    <p:extLst>
      <p:ext uri="{BB962C8B-B14F-4D97-AF65-F5344CB8AC3E}">
        <p14:creationId xmlns:p14="http://schemas.microsoft.com/office/powerpoint/2010/main" val="2371597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1. </a:t>
            </a:r>
            <a:r>
              <a:rPr lang="en-US" altLang="zh-CN" dirty="0"/>
              <a:t>Why blockchain?</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Rectangle 4">
            <a:extLst>
              <a:ext uri="{FF2B5EF4-FFF2-40B4-BE49-F238E27FC236}">
                <a16:creationId xmlns:a16="http://schemas.microsoft.com/office/drawing/2014/main" id="{E9C13D6B-909A-82E1-8E85-45DB29ED9EC6}"/>
              </a:ext>
            </a:extLst>
          </p:cNvPr>
          <p:cNvSpPr/>
          <p:nvPr/>
        </p:nvSpPr>
        <p:spPr>
          <a:xfrm>
            <a:off x="285750" y="1211282"/>
            <a:ext cx="10058400" cy="348813"/>
          </a:xfrm>
          <a:prstGeom prst="rect">
            <a:avLst/>
          </a:prstGeom>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Categories &amp; development of blockchain </a:t>
            </a:r>
            <a:endParaRPr lang="en-HK" dirty="0">
              <a:solidFill>
                <a:prstClr val="black">
                  <a:lumMod val="75000"/>
                  <a:lumOff val="25000"/>
                </a:prstClr>
              </a:solidFill>
              <a:latin typeface="Gill Sans MT" panose="020B0502020104020203" pitchFamily="34" charset="0"/>
            </a:endParaRPr>
          </a:p>
        </p:txBody>
      </p:sp>
      <p:sp>
        <p:nvSpPr>
          <p:cNvPr id="10" name="TextBox 9">
            <a:extLst>
              <a:ext uri="{FF2B5EF4-FFF2-40B4-BE49-F238E27FC236}">
                <a16:creationId xmlns:a16="http://schemas.microsoft.com/office/drawing/2014/main" id="{0576277F-68E0-2B3D-692E-9B8CF42A087D}"/>
              </a:ext>
            </a:extLst>
          </p:cNvPr>
          <p:cNvSpPr txBox="1"/>
          <p:nvPr/>
        </p:nvSpPr>
        <p:spPr>
          <a:xfrm>
            <a:off x="0" y="5937089"/>
            <a:ext cx="11906250" cy="430887"/>
          </a:xfrm>
          <a:prstGeom prst="rect">
            <a:avLst/>
          </a:prstGeom>
          <a:noFill/>
        </p:spPr>
        <p:txBody>
          <a:bodyPr wrap="square">
            <a:spAutoFit/>
          </a:bodyPr>
          <a:lstStyle/>
          <a:p>
            <a:r>
              <a:rPr lang="en-HK" sz="1100" dirty="0"/>
              <a:t>Source: </a:t>
            </a:r>
            <a:r>
              <a:rPr lang="en-US" sz="1100" dirty="0"/>
              <a:t>Wang, Y., </a:t>
            </a:r>
            <a:r>
              <a:rPr lang="en-US" sz="1100" dirty="0" err="1"/>
              <a:t>Singgih</a:t>
            </a:r>
            <a:r>
              <a:rPr lang="en-US" sz="1100" dirty="0"/>
              <a:t>, M., Wang, J., </a:t>
            </a:r>
            <a:r>
              <a:rPr lang="en-US" sz="1100" dirty="0" err="1"/>
              <a:t>Rit</a:t>
            </a:r>
            <a:r>
              <a:rPr lang="en-US" sz="1100" dirty="0"/>
              <a:t>, M., 2019. Making sense of blockchain technology: How will it transform supply chains? Int. J. Prod. Econ. 211, 221–236. </a:t>
            </a:r>
          </a:p>
          <a:p>
            <a:r>
              <a:rPr lang="en-US" sz="1100" dirty="0"/>
              <a:t>Source: </a:t>
            </a:r>
            <a:r>
              <a:rPr lang="da-DK" sz="1100" dirty="0"/>
              <a:t>Z. Yang, Z. Chen, Y.M. Zhu, X.D. Li,  2023. </a:t>
            </a:r>
            <a:r>
              <a:rPr lang="en-US" sz="1100" dirty="0"/>
              <a:t>Blockchain technology in building environmental sustainability: A systematic literature review and future perspectives. Building and environment 245:11097 </a:t>
            </a:r>
            <a:endParaRPr lang="en-HK" sz="1100" dirty="0"/>
          </a:p>
        </p:txBody>
      </p:sp>
      <p:sp>
        <p:nvSpPr>
          <p:cNvPr id="12" name="TextBox 10">
            <a:extLst>
              <a:ext uri="{FF2B5EF4-FFF2-40B4-BE49-F238E27FC236}">
                <a16:creationId xmlns:a16="http://schemas.microsoft.com/office/drawing/2014/main" id="{89399042-A258-71E1-006A-16884C72CD23}"/>
              </a:ext>
            </a:extLst>
          </p:cNvPr>
          <p:cNvSpPr txBox="1"/>
          <p:nvPr/>
        </p:nvSpPr>
        <p:spPr>
          <a:xfrm>
            <a:off x="517567" y="1589946"/>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dirty="0"/>
              <a:t>Categories (</a:t>
            </a:r>
            <a:r>
              <a:rPr lang="en-US" altLang="zh-CN" dirty="0"/>
              <a:t>according to ownership features and access management) (Wang et al., 2019)</a:t>
            </a:r>
            <a:endParaRPr lang="en-HK" altLang="zh-CN" dirty="0"/>
          </a:p>
        </p:txBody>
      </p:sp>
      <p:sp>
        <p:nvSpPr>
          <p:cNvPr id="3" name="TextBox 2">
            <a:extLst>
              <a:ext uri="{FF2B5EF4-FFF2-40B4-BE49-F238E27FC236}">
                <a16:creationId xmlns:a16="http://schemas.microsoft.com/office/drawing/2014/main" id="{7D8B1FFD-4F68-12A8-B19F-F0B624449A19}"/>
              </a:ext>
            </a:extLst>
          </p:cNvPr>
          <p:cNvSpPr txBox="1"/>
          <p:nvPr/>
        </p:nvSpPr>
        <p:spPr>
          <a:xfrm>
            <a:off x="1358885" y="2100599"/>
            <a:ext cx="8095122" cy="149553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US" dirty="0"/>
              <a:t>public (permissionless)</a:t>
            </a:r>
          </a:p>
          <a:p>
            <a:pPr latinLnBrk="1">
              <a:buFont typeface="Wingdings" panose="05000000000000000000" pitchFamily="2" charset="2"/>
              <a:buChar char="ü"/>
            </a:pPr>
            <a:r>
              <a:rPr lang="en-US" dirty="0"/>
              <a:t>private (for permissioned nodes)</a:t>
            </a:r>
          </a:p>
          <a:p>
            <a:pPr latinLnBrk="1">
              <a:buFont typeface="Wingdings" panose="05000000000000000000" pitchFamily="2" charset="2"/>
              <a:buChar char="ü"/>
            </a:pPr>
            <a:r>
              <a:rPr lang="en-US" dirty="0"/>
              <a:t>consortium (mix)</a:t>
            </a:r>
            <a:endParaRPr lang="en-US" altLang="zh-CN" dirty="0"/>
          </a:p>
        </p:txBody>
      </p:sp>
      <p:sp>
        <p:nvSpPr>
          <p:cNvPr id="6" name="TextBox 10">
            <a:extLst>
              <a:ext uri="{FF2B5EF4-FFF2-40B4-BE49-F238E27FC236}">
                <a16:creationId xmlns:a16="http://schemas.microsoft.com/office/drawing/2014/main" id="{0832E2C3-1CBF-7787-C640-2B43CD8DB125}"/>
              </a:ext>
            </a:extLst>
          </p:cNvPr>
          <p:cNvSpPr txBox="1"/>
          <p:nvPr/>
        </p:nvSpPr>
        <p:spPr>
          <a:xfrm>
            <a:off x="517567" y="3718850"/>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dirty="0"/>
              <a:t>Development (Yang et al, 2023)</a:t>
            </a:r>
          </a:p>
        </p:txBody>
      </p:sp>
      <p:sp>
        <p:nvSpPr>
          <p:cNvPr id="7" name="Rectangle 6">
            <a:extLst>
              <a:ext uri="{FF2B5EF4-FFF2-40B4-BE49-F238E27FC236}">
                <a16:creationId xmlns:a16="http://schemas.microsoft.com/office/drawing/2014/main" id="{5B9D1CC2-E668-E261-6DF2-EAB5202CEA22}"/>
              </a:ext>
            </a:extLst>
          </p:cNvPr>
          <p:cNvSpPr/>
          <p:nvPr/>
        </p:nvSpPr>
        <p:spPr>
          <a:xfrm>
            <a:off x="1684564" y="2796675"/>
            <a:ext cx="2989036" cy="348813"/>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TextBox 7">
            <a:extLst>
              <a:ext uri="{FF2B5EF4-FFF2-40B4-BE49-F238E27FC236}">
                <a16:creationId xmlns:a16="http://schemas.microsoft.com/office/drawing/2014/main" id="{1683ED1A-8ECD-0287-9EDA-DA1ADB85DD02}"/>
              </a:ext>
            </a:extLst>
          </p:cNvPr>
          <p:cNvSpPr txBox="1"/>
          <p:nvPr/>
        </p:nvSpPr>
        <p:spPr>
          <a:xfrm>
            <a:off x="1358885" y="4151180"/>
            <a:ext cx="8095122" cy="149553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US" dirty="0"/>
              <a:t>1.0: cryptocurrency - Bitcoin</a:t>
            </a:r>
          </a:p>
          <a:p>
            <a:pPr latinLnBrk="1">
              <a:buFont typeface="Wingdings" panose="05000000000000000000" pitchFamily="2" charset="2"/>
              <a:buChar char="ü"/>
            </a:pPr>
            <a:r>
              <a:rPr lang="en-US" dirty="0"/>
              <a:t>2.0: smart contracts - Ethereum</a:t>
            </a:r>
          </a:p>
          <a:p>
            <a:pPr latinLnBrk="1">
              <a:buFont typeface="Wingdings" panose="05000000000000000000" pitchFamily="2" charset="2"/>
              <a:buChar char="ü"/>
            </a:pPr>
            <a:r>
              <a:rPr lang="en-US" dirty="0"/>
              <a:t>3.0: industry applications - Hyperledger Fabric</a:t>
            </a:r>
            <a:endParaRPr lang="en-US" altLang="zh-CN" dirty="0"/>
          </a:p>
        </p:txBody>
      </p:sp>
      <p:sp>
        <p:nvSpPr>
          <p:cNvPr id="9" name="Rectangle 8">
            <a:extLst>
              <a:ext uri="{FF2B5EF4-FFF2-40B4-BE49-F238E27FC236}">
                <a16:creationId xmlns:a16="http://schemas.microsoft.com/office/drawing/2014/main" id="{8C8075D6-2308-DB45-BE92-FEB1B8465351}"/>
              </a:ext>
            </a:extLst>
          </p:cNvPr>
          <p:cNvSpPr/>
          <p:nvPr/>
        </p:nvSpPr>
        <p:spPr>
          <a:xfrm>
            <a:off x="1676686" y="5316927"/>
            <a:ext cx="3976627" cy="348813"/>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61833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6" grpId="0"/>
      <p:bldP spid="7" grpId="0" animBg="1"/>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iagram of a blockchain network&#10;&#10;Description automatically generated">
            <a:extLst>
              <a:ext uri="{FF2B5EF4-FFF2-40B4-BE49-F238E27FC236}">
                <a16:creationId xmlns:a16="http://schemas.microsoft.com/office/drawing/2014/main" id="{DB8ADB09-725F-4AB9-1466-99C0512658F2}"/>
              </a:ext>
            </a:extLst>
          </p:cNvPr>
          <p:cNvPicPr>
            <a:picLocks noChangeAspect="1"/>
          </p:cNvPicPr>
          <p:nvPr/>
        </p:nvPicPr>
        <p:blipFill rotWithShape="1">
          <a:blip r:embed="rId3">
            <a:extLst>
              <a:ext uri="{28A0092B-C50C-407E-A947-70E740481C1C}">
                <a14:useLocalDpi xmlns:a14="http://schemas.microsoft.com/office/drawing/2010/main" val="0"/>
              </a:ext>
            </a:extLst>
          </a:blip>
          <a:srcRect l="3333" t="7548"/>
          <a:stretch/>
        </p:blipFill>
        <p:spPr>
          <a:xfrm>
            <a:off x="4775199" y="2598956"/>
            <a:ext cx="6758362" cy="3738183"/>
          </a:xfrm>
          <a:prstGeom prst="rect">
            <a:avLst/>
          </a:prstGeom>
        </p:spPr>
      </p:pic>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11</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384629" y="1238491"/>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kumimoji="0" lang="en-US" b="0" i="0" u="none" strike="noStrike" kern="1200" cap="none" spc="0" normalizeH="0" baseline="0" noProof="0" dirty="0">
                <a:ln>
                  <a:noFill/>
                </a:ln>
                <a:solidFill>
                  <a:prstClr val="black">
                    <a:lumMod val="75000"/>
                    <a:lumOff val="25000"/>
                  </a:prstClr>
                </a:solidFill>
                <a:effectLst/>
                <a:uLnTx/>
                <a:uFillTx/>
                <a:latin typeface="Gill Sans MT" panose="020B0502020104020203" pitchFamily="34" charset="0"/>
                <a:ea typeface="+mn-ea"/>
                <a:cs typeface="+mn-cs"/>
              </a:rPr>
              <a:t>Conceptual structure of Hyperledger fabric</a:t>
            </a:r>
            <a:endParaRPr lang="en-HK" dirty="0">
              <a:solidFill>
                <a:prstClr val="black">
                  <a:lumMod val="75000"/>
                  <a:lumOff val="25000"/>
                </a:prstClr>
              </a:solidFill>
              <a:latin typeface="Gill Sans MT" panose="020B0502020104020203" pitchFamily="34" charset="0"/>
            </a:endParaRPr>
          </a:p>
        </p:txBody>
      </p:sp>
      <p:sp>
        <p:nvSpPr>
          <p:cNvPr id="6" name="TextBox 10">
            <a:extLst>
              <a:ext uri="{FF2B5EF4-FFF2-40B4-BE49-F238E27FC236}">
                <a16:creationId xmlns:a16="http://schemas.microsoft.com/office/drawing/2014/main" id="{663AFE0D-C36D-F788-54B8-4D300DED6588}"/>
              </a:ext>
            </a:extLst>
          </p:cNvPr>
          <p:cNvSpPr txBox="1"/>
          <p:nvPr/>
        </p:nvSpPr>
        <p:spPr>
          <a:xfrm>
            <a:off x="611909" y="1539888"/>
            <a:ext cx="10738200"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dirty="0"/>
              <a:t>Hyperledger fabric: </a:t>
            </a:r>
            <a:r>
              <a:rPr lang="en-US" altLang="zh-CN" dirty="0"/>
              <a:t>an open-source </a:t>
            </a:r>
            <a:r>
              <a:rPr lang="en-US" altLang="zh-CN" dirty="0">
                <a:solidFill>
                  <a:srgbClr val="C00000"/>
                </a:solidFill>
              </a:rPr>
              <a:t>enterprise-grade permissioned distributed ledger </a:t>
            </a:r>
            <a:r>
              <a:rPr lang="en-US" altLang="zh-CN" dirty="0"/>
              <a:t>technology (DLT) platform</a:t>
            </a:r>
            <a:r>
              <a:rPr lang="en-HK" altLang="zh-CN" dirty="0"/>
              <a:t> </a:t>
            </a:r>
          </a:p>
        </p:txBody>
      </p:sp>
      <p:sp>
        <p:nvSpPr>
          <p:cNvPr id="8" name="TextBox 7">
            <a:extLst>
              <a:ext uri="{FF2B5EF4-FFF2-40B4-BE49-F238E27FC236}">
                <a16:creationId xmlns:a16="http://schemas.microsoft.com/office/drawing/2014/main" id="{795069E9-58C1-1899-30C1-6019624B00E7}"/>
              </a:ext>
            </a:extLst>
          </p:cNvPr>
          <p:cNvSpPr txBox="1"/>
          <p:nvPr/>
        </p:nvSpPr>
        <p:spPr>
          <a:xfrm>
            <a:off x="1062360" y="2069051"/>
            <a:ext cx="10596588"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US" dirty="0"/>
              <a:t> the first to support </a:t>
            </a:r>
            <a:r>
              <a:rPr lang="en-US" b="1" dirty="0"/>
              <a:t>smart contracts </a:t>
            </a:r>
            <a:r>
              <a:rPr lang="en-US" dirty="0"/>
              <a:t>authored in general-purpose programming </a:t>
            </a:r>
            <a:r>
              <a:rPr lang="en-US" b="1" dirty="0"/>
              <a:t>languages </a:t>
            </a:r>
            <a:r>
              <a:rPr lang="en-US" dirty="0"/>
              <a:t>(go, java, node.js) </a:t>
            </a:r>
            <a:endParaRPr lang="en-US" altLang="zh-CN" dirty="0"/>
          </a:p>
        </p:txBody>
      </p:sp>
      <p:sp>
        <p:nvSpPr>
          <p:cNvPr id="9" name="TextBox 8">
            <a:extLst>
              <a:ext uri="{FF2B5EF4-FFF2-40B4-BE49-F238E27FC236}">
                <a16:creationId xmlns:a16="http://schemas.microsoft.com/office/drawing/2014/main" id="{3070E832-0F53-A2D4-5189-85DB43E814AD}"/>
              </a:ext>
            </a:extLst>
          </p:cNvPr>
          <p:cNvSpPr txBox="1"/>
          <p:nvPr/>
        </p:nvSpPr>
        <p:spPr>
          <a:xfrm>
            <a:off x="1062360" y="2783825"/>
            <a:ext cx="3458840" cy="1987980"/>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dirty="0"/>
              <a:t> highly </a:t>
            </a:r>
            <a:r>
              <a:rPr lang="en-US" b="1" dirty="0"/>
              <a:t>modular</a:t>
            </a:r>
            <a:r>
              <a:rPr lang="en-US" dirty="0"/>
              <a:t> and </a:t>
            </a:r>
            <a:r>
              <a:rPr lang="en-US" b="1" dirty="0"/>
              <a:t>configurable</a:t>
            </a:r>
            <a:r>
              <a:rPr lang="en-US" dirty="0"/>
              <a:t> architecture</a:t>
            </a:r>
          </a:p>
          <a:p>
            <a:pPr>
              <a:buFont typeface="Wingdings" panose="05000000000000000000" pitchFamily="2" charset="2"/>
              <a:buChar char="ü"/>
            </a:pPr>
            <a:r>
              <a:rPr lang="en-HK" dirty="0"/>
              <a:t>support for </a:t>
            </a:r>
            <a:r>
              <a:rPr lang="en-HK" b="1" dirty="0"/>
              <a:t>pluggable consensus protocols</a:t>
            </a:r>
            <a:r>
              <a:rPr lang="en-HK" dirty="0"/>
              <a:t> </a:t>
            </a:r>
            <a:endParaRPr lang="en-US" altLang="zh-CN" dirty="0"/>
          </a:p>
        </p:txBody>
      </p:sp>
      <p:sp>
        <p:nvSpPr>
          <p:cNvPr id="10" name="TextBox 9">
            <a:extLst>
              <a:ext uri="{FF2B5EF4-FFF2-40B4-BE49-F238E27FC236}">
                <a16:creationId xmlns:a16="http://schemas.microsoft.com/office/drawing/2014/main" id="{F6D4B519-80B6-A277-4A20-6DA8A79B0AB7}"/>
              </a:ext>
            </a:extLst>
          </p:cNvPr>
          <p:cNvSpPr txBox="1"/>
          <p:nvPr/>
        </p:nvSpPr>
        <p:spPr>
          <a:xfrm>
            <a:off x="61942" y="5422608"/>
            <a:ext cx="4713257" cy="938719"/>
          </a:xfrm>
          <a:prstGeom prst="rect">
            <a:avLst/>
          </a:prstGeom>
          <a:noFill/>
        </p:spPr>
        <p:txBody>
          <a:bodyPr wrap="square">
            <a:spAutoFit/>
          </a:bodyPr>
          <a:lstStyle/>
          <a:p>
            <a:r>
              <a:rPr lang="en-HK" sz="1100" dirty="0"/>
              <a:t>Source: </a:t>
            </a:r>
            <a:r>
              <a:rPr lang="en-US" sz="1100" dirty="0"/>
              <a:t>https://hyperledger-fabric.readthedocs.io/en/release-1.4/whatis.html</a:t>
            </a:r>
          </a:p>
          <a:p>
            <a:r>
              <a:rPr lang="en-US" sz="1100" dirty="0"/>
              <a:t>Source: </a:t>
            </a:r>
            <a:r>
              <a:rPr lang="da-DK" sz="1100" dirty="0"/>
              <a:t>Agoda-Koussema, Ragouguelaba &amp; Haga, Hirohide. (2021). Highly Secure Residents Life Event Management System Based on Blockchain by Hyperledger Fabric. Journal of Computer and Communications. 09. 38-55. 10.4236/jcc.2021.99003. </a:t>
            </a:r>
            <a:endParaRPr lang="en-HK" sz="1100" dirty="0"/>
          </a:p>
        </p:txBody>
      </p:sp>
    </p:spTree>
    <p:extLst>
      <p:ext uri="{BB962C8B-B14F-4D97-AF65-F5344CB8AC3E}">
        <p14:creationId xmlns:p14="http://schemas.microsoft.com/office/powerpoint/2010/main" val="8813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rocess&#10;&#10;Description automatically generated">
            <a:extLst>
              <a:ext uri="{FF2B5EF4-FFF2-40B4-BE49-F238E27FC236}">
                <a16:creationId xmlns:a16="http://schemas.microsoft.com/office/drawing/2014/main" id="{523FD45D-8EB1-1A21-FDC3-E92CFE015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347" y="1330130"/>
            <a:ext cx="8069630" cy="4575403"/>
          </a:xfrm>
          <a:prstGeom prst="rect">
            <a:avLst/>
          </a:prstGeom>
        </p:spPr>
      </p:pic>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384629" y="1238491"/>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kumimoji="0" lang="en-US" b="0" i="0" u="none" strike="noStrike" kern="1200" cap="none" spc="0" normalizeH="0" baseline="0" noProof="0" dirty="0">
                <a:ln>
                  <a:noFill/>
                </a:ln>
                <a:solidFill>
                  <a:prstClr val="black">
                    <a:lumMod val="75000"/>
                    <a:lumOff val="25000"/>
                  </a:prstClr>
                </a:solidFill>
                <a:effectLst/>
                <a:uLnTx/>
                <a:uFillTx/>
                <a:latin typeface="Gill Sans MT" panose="020B0502020104020203" pitchFamily="34" charset="0"/>
                <a:ea typeface="+mn-ea"/>
                <a:cs typeface="+mn-cs"/>
              </a:rPr>
              <a:t>Hyperledger fabric workflow</a:t>
            </a:r>
            <a:endParaRPr lang="en-HK" dirty="0">
              <a:solidFill>
                <a:prstClr val="black">
                  <a:lumMod val="75000"/>
                  <a:lumOff val="25000"/>
                </a:prstClr>
              </a:solidFill>
              <a:latin typeface="Gill Sans MT" panose="020B0502020104020203" pitchFamily="34" charset="0"/>
            </a:endParaRPr>
          </a:p>
        </p:txBody>
      </p:sp>
      <p:sp>
        <p:nvSpPr>
          <p:cNvPr id="10" name="TextBox 9">
            <a:extLst>
              <a:ext uri="{FF2B5EF4-FFF2-40B4-BE49-F238E27FC236}">
                <a16:creationId xmlns:a16="http://schemas.microsoft.com/office/drawing/2014/main" id="{F6D4B519-80B6-A277-4A20-6DA8A79B0AB7}"/>
              </a:ext>
            </a:extLst>
          </p:cNvPr>
          <p:cNvSpPr txBox="1"/>
          <p:nvPr/>
        </p:nvSpPr>
        <p:spPr>
          <a:xfrm>
            <a:off x="96285" y="5993131"/>
            <a:ext cx="11999430" cy="430887"/>
          </a:xfrm>
          <a:prstGeom prst="rect">
            <a:avLst/>
          </a:prstGeom>
          <a:noFill/>
        </p:spPr>
        <p:txBody>
          <a:bodyPr wrap="square">
            <a:spAutoFit/>
          </a:bodyPr>
          <a:lstStyle/>
          <a:p>
            <a:r>
              <a:rPr lang="en-US" sz="1100" dirty="0"/>
              <a:t>Source: </a:t>
            </a:r>
            <a:r>
              <a:rPr lang="da-DK" sz="1100" dirty="0"/>
              <a:t>Agoda-Koussema, Ragouguelaba &amp; Haga, Hirohide. (2021). Highly Secure Residents Life Event Management System Based on Blockchain by Hyperledger Fabric. Journal of Computer and Communications. 09. 38-55. 10.4236/jcc.2021.99003. </a:t>
            </a:r>
            <a:endParaRPr lang="en-HK" sz="1100" dirty="0"/>
          </a:p>
        </p:txBody>
      </p:sp>
      <p:sp>
        <p:nvSpPr>
          <p:cNvPr id="11" name="TextBox 10">
            <a:extLst>
              <a:ext uri="{FF2B5EF4-FFF2-40B4-BE49-F238E27FC236}">
                <a16:creationId xmlns:a16="http://schemas.microsoft.com/office/drawing/2014/main" id="{BD1D8AD8-DBFE-465B-A70C-2197A0011B31}"/>
              </a:ext>
            </a:extLst>
          </p:cNvPr>
          <p:cNvSpPr txBox="1"/>
          <p:nvPr/>
        </p:nvSpPr>
        <p:spPr>
          <a:xfrm>
            <a:off x="566119" y="3967018"/>
            <a:ext cx="4158281" cy="1992020"/>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dirty="0" err="1"/>
              <a:t>Orderer</a:t>
            </a:r>
            <a:r>
              <a:rPr lang="en-US" dirty="0"/>
              <a:t>:  </a:t>
            </a:r>
            <a:r>
              <a:rPr lang="en-HK" dirty="0"/>
              <a:t>transaction ordering and packaging</a:t>
            </a:r>
            <a:endParaRPr lang="en-US" dirty="0"/>
          </a:p>
          <a:p>
            <a:pPr>
              <a:buFont typeface="Wingdings" panose="05000000000000000000" pitchFamily="2" charset="2"/>
              <a:buChar char="ü"/>
            </a:pPr>
            <a:r>
              <a:rPr lang="en-US" dirty="0"/>
              <a:t>Peer: maintain the ledger and execute </a:t>
            </a:r>
            <a:r>
              <a:rPr lang="en-US" dirty="0" err="1"/>
              <a:t>chaincode</a:t>
            </a:r>
            <a:r>
              <a:rPr lang="en-US" dirty="0"/>
              <a:t> (smart contracts)</a:t>
            </a:r>
          </a:p>
        </p:txBody>
      </p:sp>
    </p:spTree>
    <p:extLst>
      <p:ext uri="{BB962C8B-B14F-4D97-AF65-F5344CB8AC3E}">
        <p14:creationId xmlns:p14="http://schemas.microsoft.com/office/powerpoint/2010/main" val="382009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Default consensus mechanism: RAFT</a:t>
            </a:r>
            <a:endParaRPr lang="en-HK" dirty="0">
              <a:solidFill>
                <a:prstClr val="black">
                  <a:lumMod val="75000"/>
                  <a:lumOff val="25000"/>
                </a:prstClr>
              </a:solidFill>
              <a:latin typeface="Gill Sans MT" panose="020B0502020104020203" pitchFamily="34" charset="0"/>
            </a:endParaRPr>
          </a:p>
        </p:txBody>
      </p:sp>
      <p:sp>
        <p:nvSpPr>
          <p:cNvPr id="3" name="TextBox 10">
            <a:extLst>
              <a:ext uri="{FF2B5EF4-FFF2-40B4-BE49-F238E27FC236}">
                <a16:creationId xmlns:a16="http://schemas.microsoft.com/office/drawing/2014/main" id="{85D88C9B-D2AC-79F1-2D74-F671D2AD8CA4}"/>
              </a:ext>
            </a:extLst>
          </p:cNvPr>
          <p:cNvSpPr txBox="1"/>
          <p:nvPr/>
        </p:nvSpPr>
        <p:spPr>
          <a:xfrm>
            <a:off x="1025567" y="1546403"/>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dirty="0"/>
              <a:t>Three roles (for </a:t>
            </a:r>
            <a:r>
              <a:rPr lang="en-HK" altLang="zh-CN" dirty="0" err="1"/>
              <a:t>orderers</a:t>
            </a:r>
            <a:r>
              <a:rPr lang="en-HK" altLang="zh-CN" dirty="0"/>
              <a:t>)</a:t>
            </a:r>
          </a:p>
        </p:txBody>
      </p:sp>
      <p:sp>
        <p:nvSpPr>
          <p:cNvPr id="6" name="TextBox 5">
            <a:extLst>
              <a:ext uri="{FF2B5EF4-FFF2-40B4-BE49-F238E27FC236}">
                <a16:creationId xmlns:a16="http://schemas.microsoft.com/office/drawing/2014/main" id="{E55A42B2-0441-FDF2-903E-CDAF6FB1717D}"/>
              </a:ext>
            </a:extLst>
          </p:cNvPr>
          <p:cNvSpPr txBox="1"/>
          <p:nvPr/>
        </p:nvSpPr>
        <p:spPr>
          <a:xfrm>
            <a:off x="1504951" y="2057056"/>
            <a:ext cx="1949449" cy="149553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HK" altLang="zh-CN" dirty="0"/>
              <a:t>follower</a:t>
            </a:r>
            <a:endParaRPr lang="en-HK" dirty="0"/>
          </a:p>
          <a:p>
            <a:pPr latinLnBrk="1">
              <a:buFont typeface="Wingdings" panose="05000000000000000000" pitchFamily="2" charset="2"/>
              <a:buChar char="ü"/>
            </a:pPr>
            <a:r>
              <a:rPr lang="en-HK" dirty="0"/>
              <a:t>candidate</a:t>
            </a:r>
          </a:p>
          <a:p>
            <a:pPr latinLnBrk="1">
              <a:buFont typeface="Wingdings" panose="05000000000000000000" pitchFamily="2" charset="2"/>
              <a:buChar char="ü"/>
            </a:pPr>
            <a:r>
              <a:rPr lang="en-HK" altLang="zh-CN" dirty="0"/>
              <a:t>leader</a:t>
            </a:r>
          </a:p>
        </p:txBody>
      </p:sp>
      <p:sp>
        <p:nvSpPr>
          <p:cNvPr id="7" name="TextBox 10">
            <a:extLst>
              <a:ext uri="{FF2B5EF4-FFF2-40B4-BE49-F238E27FC236}">
                <a16:creationId xmlns:a16="http://schemas.microsoft.com/office/drawing/2014/main" id="{541B4E47-175A-B83C-DBCD-A4393B172FE0}"/>
              </a:ext>
            </a:extLst>
          </p:cNvPr>
          <p:cNvSpPr txBox="1"/>
          <p:nvPr/>
        </p:nvSpPr>
        <p:spPr>
          <a:xfrm>
            <a:off x="993281" y="3642214"/>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dirty="0"/>
              <a:t>Three key steps</a:t>
            </a:r>
          </a:p>
        </p:txBody>
      </p:sp>
      <p:pic>
        <p:nvPicPr>
          <p:cNvPr id="10242" name="Picture 2">
            <a:extLst>
              <a:ext uri="{FF2B5EF4-FFF2-40B4-BE49-F238E27FC236}">
                <a16:creationId xmlns:a16="http://schemas.microsoft.com/office/drawing/2014/main" id="{6EE1F4C3-56C5-2AEC-5B17-7FFD86BFD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886" y="2563744"/>
            <a:ext cx="5783146" cy="24281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D5BC1A8-94F5-3628-A202-A5929644F6D5}"/>
              </a:ext>
            </a:extLst>
          </p:cNvPr>
          <p:cNvSpPr txBox="1"/>
          <p:nvPr/>
        </p:nvSpPr>
        <p:spPr>
          <a:xfrm>
            <a:off x="1349829" y="4235433"/>
            <a:ext cx="8095122" cy="149553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HK" dirty="0"/>
              <a:t>leader election</a:t>
            </a:r>
          </a:p>
          <a:p>
            <a:pPr latinLnBrk="1">
              <a:buFont typeface="Wingdings" panose="05000000000000000000" pitchFamily="2" charset="2"/>
              <a:buChar char="ü"/>
            </a:pPr>
            <a:r>
              <a:rPr lang="en-HK" dirty="0"/>
              <a:t>log replication</a:t>
            </a:r>
          </a:p>
          <a:p>
            <a:pPr latinLnBrk="1">
              <a:buFont typeface="Wingdings" panose="05000000000000000000" pitchFamily="2" charset="2"/>
              <a:buChar char="ü"/>
            </a:pPr>
            <a:r>
              <a:rPr lang="en-HK" dirty="0"/>
              <a:t>transaction execution</a:t>
            </a:r>
            <a:endParaRPr lang="en-HK" altLang="zh-CN" dirty="0"/>
          </a:p>
        </p:txBody>
      </p:sp>
      <p:sp>
        <p:nvSpPr>
          <p:cNvPr id="9" name="TextBox 8">
            <a:extLst>
              <a:ext uri="{FF2B5EF4-FFF2-40B4-BE49-F238E27FC236}">
                <a16:creationId xmlns:a16="http://schemas.microsoft.com/office/drawing/2014/main" id="{2A6F8BF1-BBC4-DA03-772D-D31551BAF96C}"/>
              </a:ext>
            </a:extLst>
          </p:cNvPr>
          <p:cNvSpPr txBox="1"/>
          <p:nvPr/>
        </p:nvSpPr>
        <p:spPr>
          <a:xfrm>
            <a:off x="14452" y="5993131"/>
            <a:ext cx="12405829" cy="430887"/>
          </a:xfrm>
          <a:prstGeom prst="rect">
            <a:avLst/>
          </a:prstGeom>
          <a:noFill/>
        </p:spPr>
        <p:txBody>
          <a:bodyPr wrap="square">
            <a:spAutoFit/>
          </a:bodyPr>
          <a:lstStyle/>
          <a:p>
            <a:r>
              <a:rPr lang="en-HK" sz="1100" dirty="0"/>
              <a:t>Source: </a:t>
            </a:r>
            <a:r>
              <a:rPr lang="en-HK" sz="1100" dirty="0" err="1"/>
              <a:t>Ongaro</a:t>
            </a:r>
            <a:r>
              <a:rPr lang="en-HK" sz="1100" dirty="0"/>
              <a:t> &amp; </a:t>
            </a:r>
            <a:r>
              <a:rPr lang="en-HK" sz="1100" dirty="0" err="1"/>
              <a:t>Ousterhout</a:t>
            </a:r>
            <a:r>
              <a:rPr lang="en-HK" sz="1100" dirty="0"/>
              <a:t>, 2014, </a:t>
            </a:r>
            <a:r>
              <a:rPr lang="en-US" sz="1100" dirty="0"/>
              <a:t>In Search of an Understandable Consensus Algorithm. </a:t>
            </a:r>
            <a:r>
              <a:rPr lang="en-HK" sz="1100" dirty="0"/>
              <a:t>Stanford University</a:t>
            </a:r>
          </a:p>
          <a:p>
            <a:r>
              <a:rPr lang="en-HK" sz="1100" dirty="0"/>
              <a:t>Source: Jabbar S, </a:t>
            </a:r>
            <a:r>
              <a:rPr lang="en-HK" sz="1100" dirty="0" err="1"/>
              <a:t>Abideen</a:t>
            </a:r>
            <a:r>
              <a:rPr lang="en-HK" sz="1100" dirty="0"/>
              <a:t> ZU, Khalid S, Ahmad A, Raza U and Akram S (2023) Enhancing computational scalability in Blockchain by leveraging improvement in consensus algorithm. Front. </a:t>
            </a:r>
            <a:r>
              <a:rPr lang="en-HK" sz="1100" dirty="0" err="1"/>
              <a:t>Comput</a:t>
            </a:r>
            <a:r>
              <a:rPr lang="en-HK" sz="1100" dirty="0"/>
              <a:t>. Sci. 5:1304590</a:t>
            </a:r>
          </a:p>
        </p:txBody>
      </p:sp>
    </p:spTree>
    <p:extLst>
      <p:ext uri="{BB962C8B-B14F-4D97-AF65-F5344CB8AC3E}">
        <p14:creationId xmlns:p14="http://schemas.microsoft.com/office/powerpoint/2010/main" val="35119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14</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Default consensus mechanism: RAFT</a:t>
            </a:r>
            <a:endParaRPr lang="en-HK" dirty="0">
              <a:solidFill>
                <a:prstClr val="black">
                  <a:lumMod val="75000"/>
                  <a:lumOff val="25000"/>
                </a:prstClr>
              </a:solidFill>
              <a:latin typeface="Gill Sans MT" panose="020B0502020104020203" pitchFamily="34" charset="0"/>
            </a:endParaRPr>
          </a:p>
        </p:txBody>
      </p:sp>
      <p:sp>
        <p:nvSpPr>
          <p:cNvPr id="13" name="TextBox 12">
            <a:extLst>
              <a:ext uri="{FF2B5EF4-FFF2-40B4-BE49-F238E27FC236}">
                <a16:creationId xmlns:a16="http://schemas.microsoft.com/office/drawing/2014/main" id="{AA874EBB-CA80-239D-F2F2-2F82F0787A40}"/>
              </a:ext>
            </a:extLst>
          </p:cNvPr>
          <p:cNvSpPr txBox="1"/>
          <p:nvPr/>
        </p:nvSpPr>
        <p:spPr>
          <a:xfrm>
            <a:off x="3048000" y="3276991"/>
            <a:ext cx="6096000" cy="369332"/>
          </a:xfrm>
          <a:prstGeom prst="rect">
            <a:avLst/>
          </a:prstGeom>
          <a:noFill/>
        </p:spPr>
        <p:txBody>
          <a:bodyPr wrap="square">
            <a:spAutoFit/>
          </a:bodyPr>
          <a:lstStyle/>
          <a:p>
            <a:r>
              <a:rPr lang="en-HK" dirty="0">
                <a:solidFill>
                  <a:schemeClr val="accent1">
                    <a:lumMod val="75000"/>
                  </a:schemeClr>
                </a:solidFill>
              </a:rPr>
              <a:t>https://thesecretlivesofdata.com/raft/</a:t>
            </a:r>
          </a:p>
        </p:txBody>
      </p:sp>
      <p:pic>
        <p:nvPicPr>
          <p:cNvPr id="14" name="图形 9" descr="媒体演示文稿 轮廓">
            <a:extLst>
              <a:ext uri="{FF2B5EF4-FFF2-40B4-BE49-F238E27FC236}">
                <a16:creationId xmlns:a16="http://schemas.microsoft.com/office/drawing/2014/main" id="{CB14F241-01A9-8F8A-8A13-BDAA590F29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5669" y="2819791"/>
            <a:ext cx="914400" cy="914400"/>
          </a:xfrm>
          <a:prstGeom prst="rect">
            <a:avLst/>
          </a:prstGeom>
        </p:spPr>
      </p:pic>
    </p:spTree>
    <p:extLst>
      <p:ext uri="{BB962C8B-B14F-4D97-AF65-F5344CB8AC3E}">
        <p14:creationId xmlns:p14="http://schemas.microsoft.com/office/powerpoint/2010/main" val="1322059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15</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706755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Key configure files (for your first-network building - through Docker)</a:t>
            </a:r>
            <a:endParaRPr lang="en-HK" dirty="0">
              <a:solidFill>
                <a:prstClr val="black">
                  <a:lumMod val="75000"/>
                  <a:lumOff val="25000"/>
                </a:prstClr>
              </a:solidFill>
              <a:latin typeface="Gill Sans MT" panose="020B0502020104020203" pitchFamily="34" charset="0"/>
            </a:endParaRPr>
          </a:p>
        </p:txBody>
      </p:sp>
      <p:sp>
        <p:nvSpPr>
          <p:cNvPr id="3" name="TextBox 10">
            <a:extLst>
              <a:ext uri="{FF2B5EF4-FFF2-40B4-BE49-F238E27FC236}">
                <a16:creationId xmlns:a16="http://schemas.microsoft.com/office/drawing/2014/main" id="{919F0EBE-66CE-39B2-A805-072AC23E7B88}"/>
              </a:ext>
            </a:extLst>
          </p:cNvPr>
          <p:cNvSpPr txBox="1"/>
          <p:nvPr/>
        </p:nvSpPr>
        <p:spPr>
          <a:xfrm>
            <a:off x="760492" y="1580083"/>
            <a:ext cx="6645233"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b="1" dirty="0"/>
              <a:t>crypto-</a:t>
            </a:r>
            <a:r>
              <a:rPr lang="en-HK" b="1" dirty="0" err="1"/>
              <a:t>config.yaml</a:t>
            </a:r>
            <a:r>
              <a:rPr lang="en-HK" dirty="0"/>
              <a:t>: organization information (to generate certificates)</a:t>
            </a:r>
          </a:p>
        </p:txBody>
      </p:sp>
      <p:pic>
        <p:nvPicPr>
          <p:cNvPr id="7" name="Picture 6" descr="A screenshot of a computer&#10;&#10;Description automatically generated">
            <a:extLst>
              <a:ext uri="{FF2B5EF4-FFF2-40B4-BE49-F238E27FC236}">
                <a16:creationId xmlns:a16="http://schemas.microsoft.com/office/drawing/2014/main" id="{18CA6B94-655F-F15A-87EF-90EF285B548F}"/>
              </a:ext>
            </a:extLst>
          </p:cNvPr>
          <p:cNvPicPr>
            <a:picLocks noChangeAspect="1"/>
          </p:cNvPicPr>
          <p:nvPr/>
        </p:nvPicPr>
        <p:blipFill rotWithShape="1">
          <a:blip r:embed="rId3">
            <a:extLst>
              <a:ext uri="{28A0092B-C50C-407E-A947-70E740481C1C}">
                <a14:useLocalDpi xmlns:a14="http://schemas.microsoft.com/office/drawing/2010/main" val="0"/>
              </a:ext>
            </a:extLst>
          </a:blip>
          <a:srcRect r="21485"/>
          <a:stretch/>
        </p:blipFill>
        <p:spPr>
          <a:xfrm>
            <a:off x="1410852" y="2229332"/>
            <a:ext cx="4328395" cy="4056090"/>
          </a:xfrm>
          <a:prstGeom prst="rect">
            <a:avLst/>
          </a:prstGeom>
        </p:spPr>
      </p:pic>
      <p:pic>
        <p:nvPicPr>
          <p:cNvPr id="8" name="Picture 10">
            <a:extLst>
              <a:ext uri="{FF2B5EF4-FFF2-40B4-BE49-F238E27FC236}">
                <a16:creationId xmlns:a16="http://schemas.microsoft.com/office/drawing/2014/main" id="{DAB8C0C0-8C26-195E-D1E6-15EB442C2B16}"/>
              </a:ext>
            </a:extLst>
          </p:cNvPr>
          <p:cNvPicPr>
            <a:picLocks noChangeAspect="1"/>
          </p:cNvPicPr>
          <p:nvPr/>
        </p:nvPicPr>
        <p:blipFill>
          <a:blip r:embed="rId4"/>
          <a:stretch>
            <a:fillRect/>
          </a:stretch>
        </p:blipFill>
        <p:spPr>
          <a:xfrm>
            <a:off x="6040201" y="3541141"/>
            <a:ext cx="924398" cy="58125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986563D3-CFF7-A10C-B0AA-CEE457D529C8}"/>
              </a:ext>
            </a:extLst>
          </p:cNvPr>
          <p:cNvPicPr>
            <a:picLocks noChangeAspect="1"/>
          </p:cNvPicPr>
          <p:nvPr/>
        </p:nvPicPr>
        <p:blipFill rotWithShape="1">
          <a:blip r:embed="rId5">
            <a:extLst>
              <a:ext uri="{28A0092B-C50C-407E-A947-70E740481C1C}">
                <a14:useLocalDpi xmlns:a14="http://schemas.microsoft.com/office/drawing/2010/main" val="0"/>
              </a:ext>
            </a:extLst>
          </a:blip>
          <a:srcRect r="25258"/>
          <a:stretch/>
        </p:blipFill>
        <p:spPr>
          <a:xfrm>
            <a:off x="7405725" y="1278665"/>
            <a:ext cx="4504410" cy="5006757"/>
          </a:xfrm>
          <a:prstGeom prst="rect">
            <a:avLst/>
          </a:prstGeom>
        </p:spPr>
      </p:pic>
    </p:spTree>
    <p:extLst>
      <p:ext uri="{BB962C8B-B14F-4D97-AF65-F5344CB8AC3E}">
        <p14:creationId xmlns:p14="http://schemas.microsoft.com/office/powerpoint/2010/main" val="33136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76454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Key configure files (for your first-network building – through Docker)</a:t>
            </a:r>
            <a:endParaRPr lang="en-HK" dirty="0">
              <a:solidFill>
                <a:prstClr val="black">
                  <a:lumMod val="75000"/>
                  <a:lumOff val="25000"/>
                </a:prstClr>
              </a:solidFill>
              <a:latin typeface="Gill Sans MT" panose="020B0502020104020203" pitchFamily="34" charset="0"/>
            </a:endParaRPr>
          </a:p>
        </p:txBody>
      </p:sp>
      <p:sp>
        <p:nvSpPr>
          <p:cNvPr id="3" name="TextBox 10">
            <a:extLst>
              <a:ext uri="{FF2B5EF4-FFF2-40B4-BE49-F238E27FC236}">
                <a16:creationId xmlns:a16="http://schemas.microsoft.com/office/drawing/2014/main" id="{919F0EBE-66CE-39B2-A805-072AC23E7B88}"/>
              </a:ext>
            </a:extLst>
          </p:cNvPr>
          <p:cNvSpPr txBox="1"/>
          <p:nvPr/>
        </p:nvSpPr>
        <p:spPr>
          <a:xfrm>
            <a:off x="1025567" y="1546403"/>
            <a:ext cx="8623381" cy="515782"/>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b="1" dirty="0" err="1"/>
              <a:t>configtx.yaml</a:t>
            </a:r>
            <a:r>
              <a:rPr lang="en-HK" dirty="0"/>
              <a:t>: organization information (for genesis block) </a:t>
            </a:r>
          </a:p>
        </p:txBody>
      </p:sp>
      <p:pic>
        <p:nvPicPr>
          <p:cNvPr id="12" name="Picture 11" descr="A screenshot of a computer program&#10;&#10;Description automatically generated">
            <a:extLst>
              <a:ext uri="{FF2B5EF4-FFF2-40B4-BE49-F238E27FC236}">
                <a16:creationId xmlns:a16="http://schemas.microsoft.com/office/drawing/2014/main" id="{73597819-0DC0-B856-88B0-E57E8197E53D}"/>
              </a:ext>
            </a:extLst>
          </p:cNvPr>
          <p:cNvPicPr>
            <a:picLocks noChangeAspect="1"/>
          </p:cNvPicPr>
          <p:nvPr/>
        </p:nvPicPr>
        <p:blipFill rotWithShape="1">
          <a:blip r:embed="rId3">
            <a:extLst>
              <a:ext uri="{28A0092B-C50C-407E-A947-70E740481C1C}">
                <a14:useLocalDpi xmlns:a14="http://schemas.microsoft.com/office/drawing/2010/main" val="0"/>
              </a:ext>
            </a:extLst>
          </a:blip>
          <a:srcRect b="14961"/>
          <a:stretch/>
        </p:blipFill>
        <p:spPr>
          <a:xfrm>
            <a:off x="1448013" y="2119732"/>
            <a:ext cx="4273010" cy="4143182"/>
          </a:xfrm>
          <a:prstGeom prst="rect">
            <a:avLst/>
          </a:prstGeom>
        </p:spPr>
      </p:pic>
      <p:pic>
        <p:nvPicPr>
          <p:cNvPr id="15" name="Picture 10">
            <a:extLst>
              <a:ext uri="{FF2B5EF4-FFF2-40B4-BE49-F238E27FC236}">
                <a16:creationId xmlns:a16="http://schemas.microsoft.com/office/drawing/2014/main" id="{1BADA4D2-1686-2584-862A-BE8DD6F6F29B}"/>
              </a:ext>
            </a:extLst>
          </p:cNvPr>
          <p:cNvPicPr>
            <a:picLocks noChangeAspect="1"/>
          </p:cNvPicPr>
          <p:nvPr/>
        </p:nvPicPr>
        <p:blipFill>
          <a:blip r:embed="rId4"/>
          <a:stretch>
            <a:fillRect/>
          </a:stretch>
        </p:blipFill>
        <p:spPr>
          <a:xfrm>
            <a:off x="5969092" y="3519370"/>
            <a:ext cx="924398" cy="581250"/>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E7BB26E4-8B1F-084C-1BF0-D6A3C4BB40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532" y="2736373"/>
            <a:ext cx="4797603" cy="2909900"/>
          </a:xfrm>
          <a:prstGeom prst="rect">
            <a:avLst/>
          </a:prstGeom>
        </p:spPr>
      </p:pic>
      <p:sp>
        <p:nvSpPr>
          <p:cNvPr id="20" name="Rectangle 19">
            <a:extLst>
              <a:ext uri="{FF2B5EF4-FFF2-40B4-BE49-F238E27FC236}">
                <a16:creationId xmlns:a16="http://schemas.microsoft.com/office/drawing/2014/main" id="{6AF0510D-31E3-6047-57BE-8FA117DCDB78}"/>
              </a:ext>
            </a:extLst>
          </p:cNvPr>
          <p:cNvSpPr/>
          <p:nvPr/>
        </p:nvSpPr>
        <p:spPr>
          <a:xfrm>
            <a:off x="10806792" y="3080187"/>
            <a:ext cx="1045285" cy="1179756"/>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5632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17</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78486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Key configure files (for your first-network building – through Docker)</a:t>
            </a:r>
            <a:endParaRPr lang="en-HK" dirty="0">
              <a:solidFill>
                <a:prstClr val="black">
                  <a:lumMod val="75000"/>
                  <a:lumOff val="25000"/>
                </a:prstClr>
              </a:solidFill>
              <a:latin typeface="Gill Sans MT" panose="020B0502020104020203" pitchFamily="34" charset="0"/>
            </a:endParaRPr>
          </a:p>
        </p:txBody>
      </p:sp>
      <p:sp>
        <p:nvSpPr>
          <p:cNvPr id="3" name="TextBox 10">
            <a:extLst>
              <a:ext uri="{FF2B5EF4-FFF2-40B4-BE49-F238E27FC236}">
                <a16:creationId xmlns:a16="http://schemas.microsoft.com/office/drawing/2014/main" id="{919F0EBE-66CE-39B2-A805-072AC23E7B88}"/>
              </a:ext>
            </a:extLst>
          </p:cNvPr>
          <p:cNvSpPr txBox="1"/>
          <p:nvPr/>
        </p:nvSpPr>
        <p:spPr>
          <a:xfrm>
            <a:off x="1025567" y="1546403"/>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b="1" dirty="0"/>
              <a:t>docker-</a:t>
            </a:r>
            <a:r>
              <a:rPr lang="en-HK" b="1" dirty="0" err="1"/>
              <a:t>compose.yaml</a:t>
            </a:r>
            <a:r>
              <a:rPr lang="en-HK" dirty="0"/>
              <a:t>: to start your docker containers (network up) </a:t>
            </a:r>
          </a:p>
        </p:txBody>
      </p:sp>
      <p:pic>
        <p:nvPicPr>
          <p:cNvPr id="7" name="Picture 6" descr="A screenshot of a computer program&#10;&#10;Description automatically generated">
            <a:extLst>
              <a:ext uri="{FF2B5EF4-FFF2-40B4-BE49-F238E27FC236}">
                <a16:creationId xmlns:a16="http://schemas.microsoft.com/office/drawing/2014/main" id="{C826D0F9-D0BA-1973-91D0-87C88A06A8AE}"/>
              </a:ext>
            </a:extLst>
          </p:cNvPr>
          <p:cNvPicPr>
            <a:picLocks noChangeAspect="1"/>
          </p:cNvPicPr>
          <p:nvPr/>
        </p:nvPicPr>
        <p:blipFill rotWithShape="1">
          <a:blip r:embed="rId3">
            <a:extLst>
              <a:ext uri="{28A0092B-C50C-407E-A947-70E740481C1C}">
                <a14:useLocalDpi xmlns:a14="http://schemas.microsoft.com/office/drawing/2010/main" val="0"/>
              </a:ext>
            </a:extLst>
          </a:blip>
          <a:srcRect b="9054"/>
          <a:stretch/>
        </p:blipFill>
        <p:spPr>
          <a:xfrm>
            <a:off x="1557463" y="2105672"/>
            <a:ext cx="4036887" cy="4115593"/>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E72331A6-D18E-A981-9C68-704A3121B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371" y="2714080"/>
            <a:ext cx="5731510" cy="2898775"/>
          </a:xfrm>
          <a:prstGeom prst="rect">
            <a:avLst/>
          </a:prstGeom>
        </p:spPr>
      </p:pic>
      <p:pic>
        <p:nvPicPr>
          <p:cNvPr id="15" name="Picture 10">
            <a:extLst>
              <a:ext uri="{FF2B5EF4-FFF2-40B4-BE49-F238E27FC236}">
                <a16:creationId xmlns:a16="http://schemas.microsoft.com/office/drawing/2014/main" id="{1BADA4D2-1686-2584-862A-BE8DD6F6F29B}"/>
              </a:ext>
            </a:extLst>
          </p:cNvPr>
          <p:cNvPicPr>
            <a:picLocks noChangeAspect="1"/>
          </p:cNvPicPr>
          <p:nvPr/>
        </p:nvPicPr>
        <p:blipFill>
          <a:blip r:embed="rId5"/>
          <a:stretch>
            <a:fillRect/>
          </a:stretch>
        </p:blipFill>
        <p:spPr>
          <a:xfrm>
            <a:off x="4875058" y="3753668"/>
            <a:ext cx="924398" cy="581250"/>
          </a:xfrm>
          <a:prstGeom prst="rect">
            <a:avLst/>
          </a:prstGeom>
        </p:spPr>
      </p:pic>
    </p:spTree>
    <p:extLst>
      <p:ext uri="{BB962C8B-B14F-4D97-AF65-F5344CB8AC3E}">
        <p14:creationId xmlns:p14="http://schemas.microsoft.com/office/powerpoint/2010/main" val="200733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18</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78486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err="1">
                <a:solidFill>
                  <a:prstClr val="black">
                    <a:lumMod val="75000"/>
                    <a:lumOff val="25000"/>
                  </a:prstClr>
                </a:solidFill>
                <a:latin typeface="Gill Sans MT" panose="020B0502020104020203" pitchFamily="34" charset="0"/>
              </a:rPr>
              <a:t>Chaincode</a:t>
            </a:r>
            <a:r>
              <a:rPr lang="en-US" dirty="0">
                <a:solidFill>
                  <a:prstClr val="black">
                    <a:lumMod val="75000"/>
                    <a:lumOff val="25000"/>
                  </a:prstClr>
                </a:solidFill>
                <a:latin typeface="Gill Sans MT" panose="020B0502020104020203" pitchFamily="34" charset="0"/>
              </a:rPr>
              <a:t> (smart contract)</a:t>
            </a:r>
            <a:endParaRPr lang="en-HK" dirty="0">
              <a:solidFill>
                <a:prstClr val="black">
                  <a:lumMod val="75000"/>
                  <a:lumOff val="25000"/>
                </a:prstClr>
              </a:solidFill>
              <a:latin typeface="Gill Sans MT" panose="020B0502020104020203" pitchFamily="34" charset="0"/>
            </a:endParaRPr>
          </a:p>
        </p:txBody>
      </p:sp>
      <p:sp>
        <p:nvSpPr>
          <p:cNvPr id="3" name="TextBox 10">
            <a:extLst>
              <a:ext uri="{FF2B5EF4-FFF2-40B4-BE49-F238E27FC236}">
                <a16:creationId xmlns:a16="http://schemas.microsoft.com/office/drawing/2014/main" id="{919F0EBE-66CE-39B2-A805-072AC23E7B88}"/>
              </a:ext>
            </a:extLst>
          </p:cNvPr>
          <p:cNvSpPr txBox="1"/>
          <p:nvPr/>
        </p:nvSpPr>
        <p:spPr>
          <a:xfrm>
            <a:off x="1025565" y="1618579"/>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dirty="0"/>
              <a:t>Self-execute code, </a:t>
            </a:r>
            <a:r>
              <a:rPr lang="en-US" dirty="0"/>
              <a:t>written in Go, node.js, or Java</a:t>
            </a:r>
            <a:endParaRPr lang="en-HK" dirty="0"/>
          </a:p>
        </p:txBody>
      </p:sp>
      <p:sp>
        <p:nvSpPr>
          <p:cNvPr id="6" name="TextBox 10">
            <a:extLst>
              <a:ext uri="{FF2B5EF4-FFF2-40B4-BE49-F238E27FC236}">
                <a16:creationId xmlns:a16="http://schemas.microsoft.com/office/drawing/2014/main" id="{FC1DB555-4036-9DF3-7820-A5E101805948}"/>
              </a:ext>
            </a:extLst>
          </p:cNvPr>
          <p:cNvSpPr txBox="1"/>
          <p:nvPr/>
        </p:nvSpPr>
        <p:spPr>
          <a:xfrm>
            <a:off x="1025566" y="2179115"/>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dirty="0"/>
              <a:t>Runs in a secured </a:t>
            </a:r>
            <a:r>
              <a:rPr lang="en-US" dirty="0">
                <a:solidFill>
                  <a:srgbClr val="C00000"/>
                </a:solidFill>
              </a:rPr>
              <a:t>Docker container </a:t>
            </a:r>
            <a:r>
              <a:rPr lang="en-US" dirty="0"/>
              <a:t>isolated from the endorsing peer process</a:t>
            </a:r>
            <a:endParaRPr lang="en-HK" dirty="0"/>
          </a:p>
        </p:txBody>
      </p:sp>
      <p:sp>
        <p:nvSpPr>
          <p:cNvPr id="9" name="TextBox 10">
            <a:extLst>
              <a:ext uri="{FF2B5EF4-FFF2-40B4-BE49-F238E27FC236}">
                <a16:creationId xmlns:a16="http://schemas.microsoft.com/office/drawing/2014/main" id="{08A409A8-D088-942F-8DAA-FB99B2F6C994}"/>
              </a:ext>
            </a:extLst>
          </p:cNvPr>
          <p:cNvSpPr txBox="1"/>
          <p:nvPr/>
        </p:nvSpPr>
        <p:spPr>
          <a:xfrm>
            <a:off x="1025565" y="2732083"/>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dirty="0"/>
              <a:t>Key functions: Init(), query(), invoke() </a:t>
            </a:r>
            <a:endParaRPr lang="en-HK" dirty="0"/>
          </a:p>
        </p:txBody>
      </p:sp>
      <p:sp>
        <p:nvSpPr>
          <p:cNvPr id="10" name="TextBox 9">
            <a:extLst>
              <a:ext uri="{FF2B5EF4-FFF2-40B4-BE49-F238E27FC236}">
                <a16:creationId xmlns:a16="http://schemas.microsoft.com/office/drawing/2014/main" id="{8DAB309A-F754-60DB-9BF9-DBD7463290FF}"/>
              </a:ext>
            </a:extLst>
          </p:cNvPr>
          <p:cNvSpPr txBox="1"/>
          <p:nvPr/>
        </p:nvSpPr>
        <p:spPr>
          <a:xfrm>
            <a:off x="1536701" y="3373964"/>
            <a:ext cx="5905499" cy="1992020"/>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dirty="0"/>
              <a:t>Init(): initialization operations when the </a:t>
            </a:r>
            <a:r>
              <a:rPr lang="en-US" dirty="0" err="1"/>
              <a:t>chaincode</a:t>
            </a:r>
            <a:r>
              <a:rPr lang="en-US" dirty="0"/>
              <a:t> is instantiated</a:t>
            </a:r>
          </a:p>
          <a:p>
            <a:pPr>
              <a:buFont typeface="Wingdings" panose="05000000000000000000" pitchFamily="2" charset="2"/>
              <a:buChar char="ü"/>
            </a:pPr>
            <a:r>
              <a:rPr lang="en-US" dirty="0"/>
              <a:t>query(): read-only queries to retrieve </a:t>
            </a:r>
            <a:r>
              <a:rPr lang="en-US" dirty="0" err="1"/>
              <a:t>chaincode</a:t>
            </a:r>
            <a:r>
              <a:rPr lang="en-US" dirty="0"/>
              <a:t> state or data.</a:t>
            </a:r>
          </a:p>
          <a:p>
            <a:pPr>
              <a:buFont typeface="Wingdings" panose="05000000000000000000" pitchFamily="2" charset="2"/>
              <a:buChar char="ü"/>
            </a:pPr>
            <a:r>
              <a:rPr lang="en-US" dirty="0"/>
              <a:t>invoke(): </a:t>
            </a:r>
            <a:r>
              <a:rPr lang="en-HK" dirty="0"/>
              <a:t>code for processing transaction logic, </a:t>
            </a:r>
            <a:r>
              <a:rPr lang="en-US" dirty="0"/>
              <a:t>such as transaction validation, state update, event triggering, etc.</a:t>
            </a:r>
            <a:endParaRPr lang="en-HK" altLang="zh-CN" dirty="0"/>
          </a:p>
        </p:txBody>
      </p:sp>
      <p:pic>
        <p:nvPicPr>
          <p:cNvPr id="12" name="Picture 11" descr="A screenshot of a computer program&#10;&#10;Description automatically generated">
            <a:extLst>
              <a:ext uri="{FF2B5EF4-FFF2-40B4-BE49-F238E27FC236}">
                <a16:creationId xmlns:a16="http://schemas.microsoft.com/office/drawing/2014/main" id="{12FC6EAC-1FC5-D1E9-0732-C30F49E6A44D}"/>
              </a:ext>
            </a:extLst>
          </p:cNvPr>
          <p:cNvPicPr>
            <a:picLocks noChangeAspect="1"/>
          </p:cNvPicPr>
          <p:nvPr/>
        </p:nvPicPr>
        <p:blipFill rotWithShape="1">
          <a:blip r:embed="rId3">
            <a:extLst>
              <a:ext uri="{28A0092B-C50C-407E-A947-70E740481C1C}">
                <a14:useLocalDpi xmlns:a14="http://schemas.microsoft.com/office/drawing/2010/main" val="0"/>
              </a:ext>
            </a:extLst>
          </a:blip>
          <a:srcRect r="7878"/>
          <a:stretch/>
        </p:blipFill>
        <p:spPr>
          <a:xfrm>
            <a:off x="7501350" y="2689768"/>
            <a:ext cx="4295191" cy="3600476"/>
          </a:xfrm>
          <a:prstGeom prst="rect">
            <a:avLst/>
          </a:prstGeom>
        </p:spPr>
      </p:pic>
    </p:spTree>
    <p:extLst>
      <p:ext uri="{BB962C8B-B14F-4D97-AF65-F5344CB8AC3E}">
        <p14:creationId xmlns:p14="http://schemas.microsoft.com/office/powerpoint/2010/main" val="387905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altLang="zh-CN" dirty="0">
                <a:solidFill>
                  <a:prstClr val="black">
                    <a:lumMod val="75000"/>
                    <a:lumOff val="25000"/>
                  </a:prstClr>
                </a:solidFill>
                <a:latin typeface="Gill Sans MT" panose="020B0502020104020203" pitchFamily="34" charset="0"/>
              </a:rPr>
              <a:t>State database with Hyperledger fabric</a:t>
            </a:r>
            <a:endParaRPr lang="en-HK" dirty="0">
              <a:solidFill>
                <a:prstClr val="black">
                  <a:lumMod val="75000"/>
                  <a:lumOff val="25000"/>
                </a:prstClr>
              </a:solidFill>
              <a:latin typeface="Gill Sans MT" panose="020B0502020104020203" pitchFamily="34" charset="0"/>
            </a:endParaRPr>
          </a:p>
        </p:txBody>
      </p:sp>
      <p:sp>
        <p:nvSpPr>
          <p:cNvPr id="3" name="TextBox 10">
            <a:extLst>
              <a:ext uri="{FF2B5EF4-FFF2-40B4-BE49-F238E27FC236}">
                <a16:creationId xmlns:a16="http://schemas.microsoft.com/office/drawing/2014/main" id="{919F0EBE-66CE-39B2-A805-072AC23E7B88}"/>
              </a:ext>
            </a:extLst>
          </p:cNvPr>
          <p:cNvSpPr txBox="1"/>
          <p:nvPr/>
        </p:nvSpPr>
        <p:spPr>
          <a:xfrm>
            <a:off x="1025567" y="1546403"/>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dirty="0"/>
              <a:t>CouchDB</a:t>
            </a:r>
          </a:p>
        </p:txBody>
      </p:sp>
      <p:sp>
        <p:nvSpPr>
          <p:cNvPr id="8" name="TextBox 7">
            <a:extLst>
              <a:ext uri="{FF2B5EF4-FFF2-40B4-BE49-F238E27FC236}">
                <a16:creationId xmlns:a16="http://schemas.microsoft.com/office/drawing/2014/main" id="{36CEFDC8-CAE0-FB96-BE39-F1DB3BDB66BB}"/>
              </a:ext>
            </a:extLst>
          </p:cNvPr>
          <p:cNvSpPr txBox="1"/>
          <p:nvPr/>
        </p:nvSpPr>
        <p:spPr>
          <a:xfrm>
            <a:off x="190499" y="6162408"/>
            <a:ext cx="8623380" cy="261610"/>
          </a:xfrm>
          <a:prstGeom prst="rect">
            <a:avLst/>
          </a:prstGeom>
          <a:noFill/>
        </p:spPr>
        <p:txBody>
          <a:bodyPr wrap="square">
            <a:spAutoFit/>
          </a:bodyPr>
          <a:lstStyle/>
          <a:p>
            <a:r>
              <a:rPr lang="en-HK" sz="1100" dirty="0"/>
              <a:t>Source: https://www.tutorialkart.com/couchdb-tutorial/#gsc.tab=0</a:t>
            </a:r>
          </a:p>
        </p:txBody>
      </p:sp>
      <p:pic>
        <p:nvPicPr>
          <p:cNvPr id="16388" name="Picture 4" descr="CouchDB Tutorial - YouTube">
            <a:extLst>
              <a:ext uri="{FF2B5EF4-FFF2-40B4-BE49-F238E27FC236}">
                <a16:creationId xmlns:a16="http://schemas.microsoft.com/office/drawing/2014/main" id="{3DDFF178-7B40-B243-62B2-69663741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462" y="1887987"/>
            <a:ext cx="7598971" cy="4274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A7FA2B2-6970-083C-19EA-54BE2FB6409E}"/>
              </a:ext>
            </a:extLst>
          </p:cNvPr>
          <p:cNvSpPr txBox="1"/>
          <p:nvPr/>
        </p:nvSpPr>
        <p:spPr>
          <a:xfrm>
            <a:off x="771979" y="2815713"/>
            <a:ext cx="2682421"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HK" dirty="0"/>
              <a:t>NoSQL (key-value maps)</a:t>
            </a:r>
          </a:p>
          <a:p>
            <a:pPr latinLnBrk="1">
              <a:buFont typeface="Wingdings" panose="05000000000000000000" pitchFamily="2" charset="2"/>
              <a:buChar char="ü"/>
            </a:pPr>
            <a:r>
              <a:rPr lang="en-US" dirty="0"/>
              <a:t>JSON format</a:t>
            </a:r>
            <a:endParaRPr lang="en-HK" altLang="zh-CN" dirty="0"/>
          </a:p>
        </p:txBody>
      </p:sp>
    </p:spTree>
    <p:extLst>
      <p:ext uri="{BB962C8B-B14F-4D97-AF65-F5344CB8AC3E}">
        <p14:creationId xmlns:p14="http://schemas.microsoft.com/office/powerpoint/2010/main" val="6407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318" y="512910"/>
            <a:ext cx="5525071" cy="443696"/>
          </a:xfrm>
        </p:spPr>
        <p:txBody>
          <a:bodyPr/>
          <a:lstStyle/>
          <a:p>
            <a:r>
              <a:rPr lang="en-US" altLang="zh-CN" dirty="0"/>
              <a:t>Overview</a:t>
            </a:r>
            <a:endParaRPr lang="en-US" dirty="0"/>
          </a:p>
        </p:txBody>
      </p:sp>
      <p:sp>
        <p:nvSpPr>
          <p:cNvPr id="4" name="Slide Number Placeholder 3">
            <a:extLst>
              <a:ext uri="{FF2B5EF4-FFF2-40B4-BE49-F238E27FC236}">
                <a16:creationId xmlns:a16="http://schemas.microsoft.com/office/drawing/2014/main" id="{E10E3F21-021D-436E-8FE6-77EFF7B1F758}"/>
              </a:ext>
            </a:extLst>
          </p:cNvPr>
          <p:cNvSpPr>
            <a:spLocks noGrp="1"/>
          </p:cNvSpPr>
          <p:nvPr>
            <p:ph type="sldNum" sz="quarter" idx="12"/>
          </p:nvPr>
        </p:nvSpPr>
        <p:spPr/>
        <p:txBody>
          <a:bodyPr/>
          <a:lstStyle/>
          <a:p>
            <a:r>
              <a:rPr lang="en-US" dirty="0"/>
              <a:t>-</a:t>
            </a:r>
            <a:fld id="{44566901-C02D-458B-B5A3-E7A112F2E7D3}" type="slidenum">
              <a:rPr lang="en-US" smtClean="0"/>
              <a:pPr/>
              <a:t>2</a:t>
            </a:fld>
            <a:r>
              <a:rPr lang="en-US" dirty="0"/>
              <a:t>-</a:t>
            </a:r>
          </a:p>
        </p:txBody>
      </p:sp>
      <p:sp>
        <p:nvSpPr>
          <p:cNvPr id="5" name="TextBox 8">
            <a:extLst>
              <a:ext uri="{FF2B5EF4-FFF2-40B4-BE49-F238E27FC236}">
                <a16:creationId xmlns:a16="http://schemas.microsoft.com/office/drawing/2014/main" id="{BCC56849-C856-98A2-14FE-33236DDAF627}"/>
              </a:ext>
            </a:extLst>
          </p:cNvPr>
          <p:cNvSpPr txBox="1"/>
          <p:nvPr/>
        </p:nvSpPr>
        <p:spPr>
          <a:xfrm>
            <a:off x="0" y="1289197"/>
            <a:ext cx="7718612" cy="369332"/>
          </a:xfrm>
          <a:prstGeom prst="rect">
            <a:avLst/>
          </a:prstGeom>
          <a:noFill/>
        </p:spPr>
        <p:txBody>
          <a:bodyPr wrap="square" rtlCol="0">
            <a:spAutoFit/>
          </a:bodyPr>
          <a:lstStyle/>
          <a:p>
            <a:pPr marL="285750" indent="-285750" algn="ctr">
              <a:buClr>
                <a:srgbClr val="FF0000"/>
              </a:buClr>
              <a:buFont typeface="Wingdings 2" panose="05020102010507070707" pitchFamily="18" charset="2"/>
              <a:buChar char="õ"/>
            </a:pPr>
            <a:r>
              <a:rPr lang="en-US" altLang="zh-CN" b="1" dirty="0">
                <a:latin typeface="Gill Sans MT" panose="020B0502020104020203" pitchFamily="34" charset="0"/>
                <a:cs typeface="Times New Roman" panose="02020603050405020304" pitchFamily="18" charset="0"/>
              </a:rPr>
              <a:t>Reliable construction data storage using blockchain technology </a:t>
            </a:r>
            <a:endParaRPr lang="en-US" b="1" dirty="0">
              <a:latin typeface="Gill Sans MT" panose="020B0502020104020203" pitchFamily="34" charset="0"/>
              <a:cs typeface="Times New Roman" panose="02020603050405020304" pitchFamily="18" charset="0"/>
            </a:endParaRPr>
          </a:p>
        </p:txBody>
      </p:sp>
      <p:sp>
        <p:nvSpPr>
          <p:cNvPr id="6" name="TextBox 10">
            <a:extLst>
              <a:ext uri="{FF2B5EF4-FFF2-40B4-BE49-F238E27FC236}">
                <a16:creationId xmlns:a16="http://schemas.microsoft.com/office/drawing/2014/main" id="{7312DAE5-8565-1895-3EE2-3A74610D4A5A}"/>
              </a:ext>
            </a:extLst>
          </p:cNvPr>
          <p:cNvSpPr txBox="1"/>
          <p:nvPr/>
        </p:nvSpPr>
        <p:spPr>
          <a:xfrm>
            <a:off x="520450" y="1634300"/>
            <a:ext cx="10970605"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Aim: Create a reliable database for construction data by leveraging blockchain technology (in Hyperledger Fabric Platform).  </a:t>
            </a:r>
            <a:endParaRPr lang="en-US" altLang="zh-CN" dirty="0">
              <a:solidFill>
                <a:srgbClr val="C00000"/>
              </a:solidFill>
            </a:endParaRPr>
          </a:p>
        </p:txBody>
      </p:sp>
      <p:sp>
        <p:nvSpPr>
          <p:cNvPr id="7" name="TextBox 10">
            <a:extLst>
              <a:ext uri="{FF2B5EF4-FFF2-40B4-BE49-F238E27FC236}">
                <a16:creationId xmlns:a16="http://schemas.microsoft.com/office/drawing/2014/main" id="{FF1776F0-4910-5BBB-69FB-8DE985619A85}"/>
              </a:ext>
            </a:extLst>
          </p:cNvPr>
          <p:cNvSpPr txBox="1"/>
          <p:nvPr/>
        </p:nvSpPr>
        <p:spPr>
          <a:xfrm>
            <a:off x="939530" y="2519699"/>
            <a:ext cx="10970605" cy="149553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a:t>Grasp the </a:t>
            </a:r>
            <a:r>
              <a:rPr lang="en-HK" dirty="0"/>
              <a:t>core algorithm framework </a:t>
            </a:r>
            <a:r>
              <a:rPr lang="en-US" altLang="zh-CN" dirty="0"/>
              <a:t>and configuration files for distributed ledger management in Hyperledger Fabric.  </a:t>
            </a:r>
          </a:p>
          <a:p>
            <a:pPr>
              <a:buFont typeface="Wingdings" panose="05000000000000000000" pitchFamily="2" charset="2"/>
              <a:buChar char="ü"/>
            </a:pPr>
            <a:r>
              <a:rPr lang="en-US" altLang="zh-CN" dirty="0"/>
              <a:t>Gain proficiency in writing and deploying smart contracts in Hyperledger Fabric.</a:t>
            </a:r>
          </a:p>
          <a:p>
            <a:pPr>
              <a:buFont typeface="Wingdings" panose="05000000000000000000" pitchFamily="2" charset="2"/>
              <a:buChar char="ü"/>
            </a:pPr>
            <a:r>
              <a:rPr lang="en-US" dirty="0"/>
              <a:t>Utilize databases like Hyperledger Explorer and CouchDB for frontend data demonstrations.</a:t>
            </a:r>
            <a:endParaRPr lang="en-US" altLang="zh-CN" dirty="0"/>
          </a:p>
        </p:txBody>
      </p:sp>
      <p:sp>
        <p:nvSpPr>
          <p:cNvPr id="8" name="TextBox 10">
            <a:extLst>
              <a:ext uri="{FF2B5EF4-FFF2-40B4-BE49-F238E27FC236}">
                <a16:creationId xmlns:a16="http://schemas.microsoft.com/office/drawing/2014/main" id="{0345E3F5-DAFF-1155-D553-885F038A1A4D}"/>
              </a:ext>
            </a:extLst>
          </p:cNvPr>
          <p:cNvSpPr txBox="1"/>
          <p:nvPr/>
        </p:nvSpPr>
        <p:spPr>
          <a:xfrm>
            <a:off x="520450" y="2059555"/>
            <a:ext cx="10507136"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Objectives:</a:t>
            </a:r>
            <a:endParaRPr lang="en-US" altLang="zh-CN" dirty="0">
              <a:solidFill>
                <a:srgbClr val="C00000"/>
              </a:solidFill>
            </a:endParaRPr>
          </a:p>
        </p:txBody>
      </p:sp>
      <p:sp>
        <p:nvSpPr>
          <p:cNvPr id="9" name="TextBox 10">
            <a:extLst>
              <a:ext uri="{FF2B5EF4-FFF2-40B4-BE49-F238E27FC236}">
                <a16:creationId xmlns:a16="http://schemas.microsoft.com/office/drawing/2014/main" id="{D2A70AA1-CCFA-0BA3-0798-BA8FCD202AD8}"/>
              </a:ext>
            </a:extLst>
          </p:cNvPr>
          <p:cNvSpPr txBox="1"/>
          <p:nvPr/>
        </p:nvSpPr>
        <p:spPr>
          <a:xfrm>
            <a:off x="520450" y="4007545"/>
            <a:ext cx="10507136"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Deliverables: A project report</a:t>
            </a:r>
            <a:endParaRPr lang="en-US" altLang="zh-CN" dirty="0">
              <a:solidFill>
                <a:srgbClr val="C00000"/>
              </a:solidFill>
            </a:endParaRPr>
          </a:p>
        </p:txBody>
      </p:sp>
      <p:sp>
        <p:nvSpPr>
          <p:cNvPr id="10" name="TextBox 10">
            <a:extLst>
              <a:ext uri="{FF2B5EF4-FFF2-40B4-BE49-F238E27FC236}">
                <a16:creationId xmlns:a16="http://schemas.microsoft.com/office/drawing/2014/main" id="{FA09958E-9635-0B59-6665-9C68F2E25F5C}"/>
              </a:ext>
            </a:extLst>
          </p:cNvPr>
          <p:cNvSpPr txBox="1"/>
          <p:nvPr/>
        </p:nvSpPr>
        <p:spPr>
          <a:xfrm>
            <a:off x="520450" y="4424872"/>
            <a:ext cx="10507136"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Requirements: Introduction, methodology, experiments, and case demonstration</a:t>
            </a:r>
            <a:endParaRPr lang="en-US" altLang="zh-CN" dirty="0">
              <a:solidFill>
                <a:srgbClr val="C00000"/>
              </a:solidFill>
            </a:endParaRPr>
          </a:p>
        </p:txBody>
      </p:sp>
      <p:sp>
        <p:nvSpPr>
          <p:cNvPr id="11" name="TextBox 10">
            <a:extLst>
              <a:ext uri="{FF2B5EF4-FFF2-40B4-BE49-F238E27FC236}">
                <a16:creationId xmlns:a16="http://schemas.microsoft.com/office/drawing/2014/main" id="{5B64AFEA-897A-4441-C1DB-04AE20C109B5}"/>
              </a:ext>
            </a:extLst>
          </p:cNvPr>
          <p:cNvSpPr txBox="1"/>
          <p:nvPr/>
        </p:nvSpPr>
        <p:spPr>
          <a:xfrm>
            <a:off x="520450" y="4834650"/>
            <a:ext cx="10507136"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Resources:</a:t>
            </a:r>
            <a:endParaRPr lang="en-US" altLang="zh-CN" dirty="0">
              <a:solidFill>
                <a:srgbClr val="C00000"/>
              </a:solidFill>
            </a:endParaRPr>
          </a:p>
        </p:txBody>
      </p:sp>
      <p:sp>
        <p:nvSpPr>
          <p:cNvPr id="12" name="TextBox 10">
            <a:extLst>
              <a:ext uri="{FF2B5EF4-FFF2-40B4-BE49-F238E27FC236}">
                <a16:creationId xmlns:a16="http://schemas.microsoft.com/office/drawing/2014/main" id="{35AEA2CE-EADA-327C-2986-D29555BB5CD2}"/>
              </a:ext>
            </a:extLst>
          </p:cNvPr>
          <p:cNvSpPr txBox="1"/>
          <p:nvPr/>
        </p:nvSpPr>
        <p:spPr>
          <a:xfrm>
            <a:off x="939530" y="5283012"/>
            <a:ext cx="10970605"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a:t>Hyperledger fabric tutorials (v1.4): </a:t>
            </a:r>
            <a:r>
              <a:rPr lang="en-US" u="sng" dirty="0">
                <a:hlinkClick r:id="rId2"/>
              </a:rPr>
              <a:t>https://hyperledger-fabric.readthedocs.io/en/release-1.4/build_network.html</a:t>
            </a:r>
            <a:endParaRPr lang="en-HK" dirty="0"/>
          </a:p>
          <a:p>
            <a:pPr>
              <a:buFont typeface="Wingdings" panose="05000000000000000000" pitchFamily="2" charset="2"/>
              <a:buChar char="ü"/>
            </a:pPr>
            <a:r>
              <a:rPr lang="en-US" altLang="zh-CN" dirty="0"/>
              <a:t>Hyperledger fabric source code: </a:t>
            </a:r>
            <a:r>
              <a:rPr lang="en-HK" dirty="0">
                <a:hlinkClick r:id="rId3"/>
              </a:rPr>
              <a:t>https://github.com/hyperledger/fabric</a:t>
            </a:r>
            <a:r>
              <a:rPr lang="en-US" altLang="zh-CN" dirty="0"/>
              <a:t>  </a:t>
            </a:r>
          </a:p>
        </p:txBody>
      </p:sp>
    </p:spTree>
    <p:extLst>
      <p:ext uri="{BB962C8B-B14F-4D97-AF65-F5344CB8AC3E}">
        <p14:creationId xmlns:p14="http://schemas.microsoft.com/office/powerpoint/2010/main" val="121480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2. </a:t>
            </a:r>
            <a:r>
              <a:rPr lang="en-US" altLang="zh-CN" dirty="0"/>
              <a:t>Hyperledger Fabric</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20</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altLang="zh-CN" dirty="0">
                <a:solidFill>
                  <a:prstClr val="black">
                    <a:lumMod val="75000"/>
                    <a:lumOff val="25000"/>
                  </a:prstClr>
                </a:solidFill>
                <a:latin typeface="Gill Sans MT" panose="020B0502020104020203" pitchFamily="34" charset="0"/>
              </a:rPr>
              <a:t>State database with Hyperledger fabric</a:t>
            </a:r>
            <a:endParaRPr lang="en-HK" dirty="0">
              <a:solidFill>
                <a:prstClr val="black">
                  <a:lumMod val="75000"/>
                  <a:lumOff val="25000"/>
                </a:prstClr>
              </a:solidFill>
              <a:latin typeface="Gill Sans MT" panose="020B0502020104020203" pitchFamily="34" charset="0"/>
            </a:endParaRPr>
          </a:p>
        </p:txBody>
      </p:sp>
      <p:sp>
        <p:nvSpPr>
          <p:cNvPr id="3" name="TextBox 10">
            <a:extLst>
              <a:ext uri="{FF2B5EF4-FFF2-40B4-BE49-F238E27FC236}">
                <a16:creationId xmlns:a16="http://schemas.microsoft.com/office/drawing/2014/main" id="{919F0EBE-66CE-39B2-A805-072AC23E7B88}"/>
              </a:ext>
            </a:extLst>
          </p:cNvPr>
          <p:cNvSpPr txBox="1"/>
          <p:nvPr/>
        </p:nvSpPr>
        <p:spPr>
          <a:xfrm>
            <a:off x="1025567" y="1546403"/>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dirty="0"/>
              <a:t>Hyperledger explorer</a:t>
            </a:r>
          </a:p>
        </p:txBody>
      </p:sp>
      <p:sp>
        <p:nvSpPr>
          <p:cNvPr id="11" name="TextBox 10">
            <a:extLst>
              <a:ext uri="{FF2B5EF4-FFF2-40B4-BE49-F238E27FC236}">
                <a16:creationId xmlns:a16="http://schemas.microsoft.com/office/drawing/2014/main" id="{1468D0FF-61E6-9BF7-3086-30B39A827F68}"/>
              </a:ext>
            </a:extLst>
          </p:cNvPr>
          <p:cNvSpPr txBox="1"/>
          <p:nvPr/>
        </p:nvSpPr>
        <p:spPr>
          <a:xfrm>
            <a:off x="246742" y="6075529"/>
            <a:ext cx="8069943" cy="261610"/>
          </a:xfrm>
          <a:prstGeom prst="rect">
            <a:avLst/>
          </a:prstGeom>
          <a:noFill/>
        </p:spPr>
        <p:txBody>
          <a:bodyPr wrap="square">
            <a:spAutoFit/>
          </a:bodyPr>
          <a:lstStyle/>
          <a:p>
            <a:r>
              <a:rPr lang="en-HK" sz="1100" dirty="0"/>
              <a:t>Source: https://blockchain-explorer.readthedocs.io/en/main/presentation/</a:t>
            </a:r>
          </a:p>
        </p:txBody>
      </p:sp>
      <p:pic>
        <p:nvPicPr>
          <p:cNvPr id="15362" name="Picture 2" descr="Hyperledger Explorer screens — Hyperledger Explorer documentation">
            <a:extLst>
              <a:ext uri="{FF2B5EF4-FFF2-40B4-BE49-F238E27FC236}">
                <a16:creationId xmlns:a16="http://schemas.microsoft.com/office/drawing/2014/main" id="{17477BDC-B8D3-BBA2-F08D-C44F6AC46E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3493" y="2057056"/>
            <a:ext cx="7833213" cy="3995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27E5BC-0042-A2D9-3B06-AAE59BF4007D}"/>
              </a:ext>
            </a:extLst>
          </p:cNvPr>
          <p:cNvSpPr txBox="1"/>
          <p:nvPr/>
        </p:nvSpPr>
        <p:spPr>
          <a:xfrm>
            <a:off x="771979" y="2815713"/>
            <a:ext cx="2682421"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HK" dirty="0"/>
              <a:t>visualizing blockchain operations for HF</a:t>
            </a:r>
          </a:p>
        </p:txBody>
      </p:sp>
    </p:spTree>
    <p:extLst>
      <p:ext uri="{BB962C8B-B14F-4D97-AF65-F5344CB8AC3E}">
        <p14:creationId xmlns:p14="http://schemas.microsoft.com/office/powerpoint/2010/main" val="404873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3. </a:t>
            </a:r>
            <a:r>
              <a:rPr lang="en-US" altLang="zh-CN" dirty="0"/>
              <a:t>Key steps of your project</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21</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Step 1: Scenario selection</a:t>
            </a:r>
            <a:endParaRPr lang="en-HK" dirty="0">
              <a:solidFill>
                <a:prstClr val="black">
                  <a:lumMod val="75000"/>
                  <a:lumOff val="25000"/>
                </a:prstClr>
              </a:solidFill>
              <a:latin typeface="Gill Sans MT" panose="020B0502020104020203" pitchFamily="34" charset="0"/>
            </a:endParaRPr>
          </a:p>
        </p:txBody>
      </p:sp>
      <p:sp>
        <p:nvSpPr>
          <p:cNvPr id="3" name="TextBox 10">
            <a:extLst>
              <a:ext uri="{FF2B5EF4-FFF2-40B4-BE49-F238E27FC236}">
                <a16:creationId xmlns:a16="http://schemas.microsoft.com/office/drawing/2014/main" id="{AEA7DA6A-8CFB-84C5-D15D-C88EC2DA9784}"/>
              </a:ext>
            </a:extLst>
          </p:cNvPr>
          <p:cNvSpPr txBox="1"/>
          <p:nvPr/>
        </p:nvSpPr>
        <p:spPr>
          <a:xfrm>
            <a:off x="1025567" y="1546403"/>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dirty="0"/>
              <a:t>Scenario description</a:t>
            </a:r>
          </a:p>
        </p:txBody>
      </p:sp>
      <p:sp>
        <p:nvSpPr>
          <p:cNvPr id="6" name="TextBox 5">
            <a:extLst>
              <a:ext uri="{FF2B5EF4-FFF2-40B4-BE49-F238E27FC236}">
                <a16:creationId xmlns:a16="http://schemas.microsoft.com/office/drawing/2014/main" id="{540EBC95-9486-9634-E65E-F32E5CD56102}"/>
              </a:ext>
            </a:extLst>
          </p:cNvPr>
          <p:cNvSpPr txBox="1"/>
          <p:nvPr/>
        </p:nvSpPr>
        <p:spPr>
          <a:xfrm>
            <a:off x="1612901" y="2057056"/>
            <a:ext cx="8464549" cy="297286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HK" altLang="zh-CN" dirty="0"/>
              <a:t>Which specific scenario that you want to discuss?</a:t>
            </a:r>
          </a:p>
          <a:p>
            <a:pPr>
              <a:buFont typeface="Wingdings" panose="05000000000000000000" pitchFamily="2" charset="2"/>
              <a:buChar char="ü"/>
            </a:pPr>
            <a:r>
              <a:rPr lang="en-HK" dirty="0"/>
              <a:t>How many roles / stakeholders in your selected scenario? (</a:t>
            </a:r>
            <a:r>
              <a:rPr lang="en-US" altLang="zh-CN" dirty="0"/>
              <a:t>e.g., </a:t>
            </a:r>
            <a:r>
              <a:rPr lang="en-HK" dirty="0"/>
              <a:t>government, workers, managers, suppliers…)</a:t>
            </a:r>
          </a:p>
          <a:p>
            <a:pPr>
              <a:buFont typeface="Wingdings" panose="05000000000000000000" pitchFamily="2" charset="2"/>
              <a:buChar char="ü"/>
            </a:pPr>
            <a:r>
              <a:rPr lang="en-HK" dirty="0"/>
              <a:t>What is the affiliation relationship between these stakeholders? (e.g., organization &amp; member)</a:t>
            </a:r>
          </a:p>
          <a:p>
            <a:pPr>
              <a:buFont typeface="Wingdings" panose="05000000000000000000" pitchFamily="2" charset="2"/>
              <a:buChar char="ü"/>
            </a:pPr>
            <a:r>
              <a:rPr lang="en-HK" dirty="0"/>
              <a:t>What is the interaction rules between these stakeholders? (e.g., transaction rules)</a:t>
            </a:r>
          </a:p>
          <a:p>
            <a:pPr>
              <a:buFont typeface="Wingdings" panose="05000000000000000000" pitchFamily="2" charset="2"/>
              <a:buChar char="ü"/>
            </a:pPr>
            <a:r>
              <a:rPr lang="en-HK" dirty="0"/>
              <a:t>How to qualify these interactions (and describe them by codes in smart contract later) ?</a:t>
            </a:r>
          </a:p>
        </p:txBody>
      </p:sp>
    </p:spTree>
    <p:extLst>
      <p:ext uri="{BB962C8B-B14F-4D97-AF65-F5344CB8AC3E}">
        <p14:creationId xmlns:p14="http://schemas.microsoft.com/office/powerpoint/2010/main" val="367263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3. </a:t>
            </a:r>
            <a:r>
              <a:rPr lang="en-US" altLang="zh-CN" dirty="0"/>
              <a:t>Key steps of your project</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22</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Step 1I: Environment preparation</a:t>
            </a:r>
            <a:endParaRPr lang="en-HK" dirty="0">
              <a:solidFill>
                <a:prstClr val="black">
                  <a:lumMod val="75000"/>
                  <a:lumOff val="25000"/>
                </a:prstClr>
              </a:solidFill>
              <a:latin typeface="Gill Sans MT" panose="020B0502020104020203" pitchFamily="34" charset="0"/>
            </a:endParaRPr>
          </a:p>
        </p:txBody>
      </p:sp>
      <p:sp>
        <p:nvSpPr>
          <p:cNvPr id="6" name="TextBox 10">
            <a:extLst>
              <a:ext uri="{FF2B5EF4-FFF2-40B4-BE49-F238E27FC236}">
                <a16:creationId xmlns:a16="http://schemas.microsoft.com/office/drawing/2014/main" id="{6C9F50B4-ABB0-8DB6-294B-532D9D208F05}"/>
              </a:ext>
            </a:extLst>
          </p:cNvPr>
          <p:cNvSpPr txBox="1"/>
          <p:nvPr/>
        </p:nvSpPr>
        <p:spPr>
          <a:xfrm>
            <a:off x="1025567" y="1546403"/>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dirty="0"/>
              <a:t>Software Environment</a:t>
            </a:r>
          </a:p>
        </p:txBody>
      </p:sp>
      <p:sp>
        <p:nvSpPr>
          <p:cNvPr id="7" name="TextBox 6">
            <a:extLst>
              <a:ext uri="{FF2B5EF4-FFF2-40B4-BE49-F238E27FC236}">
                <a16:creationId xmlns:a16="http://schemas.microsoft.com/office/drawing/2014/main" id="{11BFE25B-A878-A76A-7E24-5A52E40A2ECF}"/>
              </a:ext>
            </a:extLst>
          </p:cNvPr>
          <p:cNvSpPr txBox="1"/>
          <p:nvPr/>
        </p:nvSpPr>
        <p:spPr>
          <a:xfrm>
            <a:off x="1504951" y="2057056"/>
            <a:ext cx="2940049"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HK" altLang="zh-CN" dirty="0"/>
              <a:t>Ubuntu 20.04 (Linux)</a:t>
            </a:r>
            <a:endParaRPr lang="en-HK" dirty="0"/>
          </a:p>
        </p:txBody>
      </p:sp>
      <p:sp>
        <p:nvSpPr>
          <p:cNvPr id="8" name="TextBox 7">
            <a:extLst>
              <a:ext uri="{FF2B5EF4-FFF2-40B4-BE49-F238E27FC236}">
                <a16:creationId xmlns:a16="http://schemas.microsoft.com/office/drawing/2014/main" id="{E5E305CA-450F-E141-19AD-9FCF3748D6A9}"/>
              </a:ext>
            </a:extLst>
          </p:cNvPr>
          <p:cNvSpPr txBox="1"/>
          <p:nvPr/>
        </p:nvSpPr>
        <p:spPr>
          <a:xfrm>
            <a:off x="1504951" y="2495533"/>
            <a:ext cx="2940049" cy="1987980"/>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HK" altLang="zh-CN" dirty="0"/>
              <a:t>Go </a:t>
            </a:r>
          </a:p>
          <a:p>
            <a:pPr latinLnBrk="1">
              <a:buFont typeface="Wingdings" panose="05000000000000000000" pitchFamily="2" charset="2"/>
              <a:buChar char="ü"/>
            </a:pPr>
            <a:r>
              <a:rPr lang="en-HK" dirty="0"/>
              <a:t>Docker </a:t>
            </a:r>
          </a:p>
          <a:p>
            <a:pPr latinLnBrk="1">
              <a:buFont typeface="Wingdings" panose="05000000000000000000" pitchFamily="2" charset="2"/>
              <a:buChar char="ü"/>
            </a:pPr>
            <a:r>
              <a:rPr lang="en-HK" dirty="0"/>
              <a:t>Docker-compose</a:t>
            </a:r>
          </a:p>
          <a:p>
            <a:pPr latinLnBrk="1">
              <a:buFont typeface="Wingdings" panose="05000000000000000000" pitchFamily="2" charset="2"/>
              <a:buChar char="ü"/>
            </a:pPr>
            <a:r>
              <a:rPr lang="en-HK" dirty="0"/>
              <a:t>…</a:t>
            </a:r>
          </a:p>
        </p:txBody>
      </p:sp>
    </p:spTree>
    <p:extLst>
      <p:ext uri="{BB962C8B-B14F-4D97-AF65-F5344CB8AC3E}">
        <p14:creationId xmlns:p14="http://schemas.microsoft.com/office/powerpoint/2010/main" val="378129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3. </a:t>
            </a:r>
            <a:r>
              <a:rPr lang="en-US" altLang="zh-CN" dirty="0"/>
              <a:t>Key steps of your project</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23</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Step 1II: Modify </a:t>
            </a:r>
            <a:r>
              <a:rPr lang="en-HK" dirty="0">
                <a:solidFill>
                  <a:prstClr val="black">
                    <a:lumMod val="75000"/>
                    <a:lumOff val="25000"/>
                  </a:prstClr>
                </a:solidFill>
                <a:latin typeface="Gill Sans MT" panose="020B0502020104020203" pitchFamily="34" charset="0"/>
              </a:rPr>
              <a:t>configuration files</a:t>
            </a:r>
          </a:p>
        </p:txBody>
      </p:sp>
      <p:sp>
        <p:nvSpPr>
          <p:cNvPr id="3" name="TextBox 10">
            <a:extLst>
              <a:ext uri="{FF2B5EF4-FFF2-40B4-BE49-F238E27FC236}">
                <a16:creationId xmlns:a16="http://schemas.microsoft.com/office/drawing/2014/main" id="{BA6C53AA-FE1B-C5AC-5717-2F4A8D65ABC8}"/>
              </a:ext>
            </a:extLst>
          </p:cNvPr>
          <p:cNvSpPr txBox="1"/>
          <p:nvPr/>
        </p:nvSpPr>
        <p:spPr>
          <a:xfrm>
            <a:off x="1025567" y="1546403"/>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Modify the relevant configuration files according to your scenario</a:t>
            </a:r>
            <a:endParaRPr lang="en-HK" altLang="zh-CN" dirty="0"/>
          </a:p>
        </p:txBody>
      </p:sp>
      <p:sp>
        <p:nvSpPr>
          <p:cNvPr id="6" name="TextBox 5">
            <a:extLst>
              <a:ext uri="{FF2B5EF4-FFF2-40B4-BE49-F238E27FC236}">
                <a16:creationId xmlns:a16="http://schemas.microsoft.com/office/drawing/2014/main" id="{2C3C0B21-1D2D-AEB3-4B8D-6313C995F8F9}"/>
              </a:ext>
            </a:extLst>
          </p:cNvPr>
          <p:cNvSpPr txBox="1"/>
          <p:nvPr/>
        </p:nvSpPr>
        <p:spPr>
          <a:xfrm>
            <a:off x="1631951" y="2057056"/>
            <a:ext cx="7734299" cy="297286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HK" altLang="zh-CN" dirty="0"/>
              <a:t>crypto-</a:t>
            </a:r>
            <a:r>
              <a:rPr lang="en-HK" altLang="zh-CN" dirty="0" err="1"/>
              <a:t>config.yaml</a:t>
            </a:r>
            <a:r>
              <a:rPr lang="en-HK" altLang="zh-CN" dirty="0"/>
              <a:t>  </a:t>
            </a:r>
          </a:p>
          <a:p>
            <a:pPr>
              <a:buFont typeface="Wingdings" panose="05000000000000000000" pitchFamily="2" charset="2"/>
              <a:buChar char="ü"/>
            </a:pPr>
            <a:r>
              <a:rPr lang="en-HK" dirty="0" err="1"/>
              <a:t>configtx.yaml</a:t>
            </a:r>
            <a:r>
              <a:rPr lang="en-HK" dirty="0"/>
              <a:t> </a:t>
            </a:r>
          </a:p>
          <a:p>
            <a:pPr>
              <a:buFont typeface="Wingdings" panose="05000000000000000000" pitchFamily="2" charset="2"/>
              <a:buChar char="ü"/>
            </a:pPr>
            <a:r>
              <a:rPr lang="en-HK" dirty="0"/>
              <a:t>docker-</a:t>
            </a:r>
            <a:r>
              <a:rPr lang="en-HK" dirty="0" err="1"/>
              <a:t>compose.yaml</a:t>
            </a:r>
            <a:r>
              <a:rPr lang="en-HK" dirty="0"/>
              <a:t> files (/</a:t>
            </a:r>
            <a:r>
              <a:rPr lang="en-HK" dirty="0" err="1"/>
              <a:t>orderer.yaml</a:t>
            </a:r>
            <a:r>
              <a:rPr lang="en-HK" dirty="0"/>
              <a:t>, </a:t>
            </a:r>
            <a:r>
              <a:rPr lang="en-HK" dirty="0" err="1"/>
              <a:t>peer.yaml</a:t>
            </a:r>
            <a:r>
              <a:rPr lang="en-HK" dirty="0"/>
              <a:t>, docker-</a:t>
            </a:r>
            <a:r>
              <a:rPr lang="en-HK" dirty="0" err="1"/>
              <a:t>compose_cli.yaml</a:t>
            </a:r>
            <a:r>
              <a:rPr lang="en-HK" dirty="0"/>
              <a:t>)</a:t>
            </a:r>
          </a:p>
          <a:p>
            <a:pPr>
              <a:buFont typeface="Wingdings" panose="05000000000000000000" pitchFamily="2" charset="2"/>
              <a:buChar char="ü"/>
            </a:pPr>
            <a:r>
              <a:rPr lang="en-HK" dirty="0"/>
              <a:t>docker-</a:t>
            </a:r>
            <a:r>
              <a:rPr lang="en-HK" dirty="0" err="1"/>
              <a:t>compose_couchdb.yaml</a:t>
            </a:r>
            <a:r>
              <a:rPr lang="en-HK" dirty="0"/>
              <a:t> (if </a:t>
            </a:r>
            <a:r>
              <a:rPr lang="en-HK" dirty="0" err="1"/>
              <a:t>couchdb</a:t>
            </a:r>
            <a:r>
              <a:rPr lang="en-HK" dirty="0"/>
              <a:t>)</a:t>
            </a:r>
          </a:p>
          <a:p>
            <a:pPr>
              <a:buFont typeface="Wingdings" panose="05000000000000000000" pitchFamily="2" charset="2"/>
              <a:buChar char="ü"/>
            </a:pPr>
            <a:r>
              <a:rPr lang="en-HK" dirty="0" err="1"/>
              <a:t>networkconnnection.json</a:t>
            </a:r>
            <a:r>
              <a:rPr lang="en-HK" dirty="0"/>
              <a:t>, docker-</a:t>
            </a:r>
            <a:r>
              <a:rPr lang="en-HK" dirty="0" err="1"/>
              <a:t>compose_explorer.yaml</a:t>
            </a:r>
            <a:r>
              <a:rPr lang="en-HK" dirty="0"/>
              <a:t> (if Hyperledger explorer)</a:t>
            </a:r>
          </a:p>
          <a:p>
            <a:pPr>
              <a:buFont typeface="Wingdings" panose="05000000000000000000" pitchFamily="2" charset="2"/>
              <a:buChar char="ü"/>
            </a:pPr>
            <a:r>
              <a:rPr lang="en-HK" dirty="0"/>
              <a:t>…</a:t>
            </a:r>
          </a:p>
        </p:txBody>
      </p:sp>
    </p:spTree>
    <p:extLst>
      <p:ext uri="{BB962C8B-B14F-4D97-AF65-F5344CB8AC3E}">
        <p14:creationId xmlns:p14="http://schemas.microsoft.com/office/powerpoint/2010/main" val="19289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3. </a:t>
            </a:r>
            <a:r>
              <a:rPr lang="en-US" altLang="zh-CN" dirty="0"/>
              <a:t>Key steps of your project</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24</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B1B1A14E-1221-2E46-9086-2886927104DD}"/>
              </a:ext>
            </a:extLst>
          </p:cNvPr>
          <p:cNvSpPr txBox="1"/>
          <p:nvPr/>
        </p:nvSpPr>
        <p:spPr>
          <a:xfrm>
            <a:off x="406400" y="1269766"/>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Step 1V: Write smart contract</a:t>
            </a:r>
            <a:endParaRPr lang="en-HK" dirty="0">
              <a:solidFill>
                <a:prstClr val="black">
                  <a:lumMod val="75000"/>
                  <a:lumOff val="25000"/>
                </a:prstClr>
              </a:solidFill>
              <a:latin typeface="Gill Sans MT" panose="020B0502020104020203" pitchFamily="34" charset="0"/>
            </a:endParaRPr>
          </a:p>
        </p:txBody>
      </p:sp>
      <p:sp>
        <p:nvSpPr>
          <p:cNvPr id="9" name="TextBox 8">
            <a:extLst>
              <a:ext uri="{FF2B5EF4-FFF2-40B4-BE49-F238E27FC236}">
                <a16:creationId xmlns:a16="http://schemas.microsoft.com/office/drawing/2014/main" id="{77AB4B83-CA09-7AD8-DEB9-DE4987A68D80}"/>
              </a:ext>
            </a:extLst>
          </p:cNvPr>
          <p:cNvSpPr txBox="1"/>
          <p:nvPr/>
        </p:nvSpPr>
        <p:spPr>
          <a:xfrm>
            <a:off x="1422401" y="2129232"/>
            <a:ext cx="7150099"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a:t>Code for the interaction rules between stakeholders in your selected scenarios</a:t>
            </a:r>
          </a:p>
          <a:p>
            <a:pPr>
              <a:buFont typeface="Wingdings" panose="05000000000000000000" pitchFamily="2" charset="2"/>
              <a:buChar char="ü"/>
            </a:pPr>
            <a:r>
              <a:rPr lang="en-US" altLang="zh-CN" dirty="0"/>
              <a:t>Language: go, java, node.js (follow your preference)  </a:t>
            </a:r>
            <a:endParaRPr lang="en-HK" altLang="zh-CN" dirty="0"/>
          </a:p>
        </p:txBody>
      </p:sp>
      <p:sp>
        <p:nvSpPr>
          <p:cNvPr id="11" name="TextBox 10">
            <a:extLst>
              <a:ext uri="{FF2B5EF4-FFF2-40B4-BE49-F238E27FC236}">
                <a16:creationId xmlns:a16="http://schemas.microsoft.com/office/drawing/2014/main" id="{46E84179-8B43-0D83-7EA5-B920E956CA3F}"/>
              </a:ext>
            </a:extLst>
          </p:cNvPr>
          <p:cNvSpPr txBox="1"/>
          <p:nvPr/>
        </p:nvSpPr>
        <p:spPr>
          <a:xfrm>
            <a:off x="1025567" y="1618579"/>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Smart contract</a:t>
            </a:r>
            <a:endParaRPr lang="en-HK" altLang="zh-CN" dirty="0"/>
          </a:p>
        </p:txBody>
      </p:sp>
    </p:spTree>
    <p:extLst>
      <p:ext uri="{BB962C8B-B14F-4D97-AF65-F5344CB8AC3E}">
        <p14:creationId xmlns:p14="http://schemas.microsoft.com/office/powerpoint/2010/main" val="233049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3. </a:t>
            </a:r>
            <a:r>
              <a:rPr lang="en-US" altLang="zh-CN" dirty="0"/>
              <a:t>Key steps of your project</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25</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7" name="TextBox 6">
            <a:extLst>
              <a:ext uri="{FF2B5EF4-FFF2-40B4-BE49-F238E27FC236}">
                <a16:creationId xmlns:a16="http://schemas.microsoft.com/office/drawing/2014/main" id="{87119A94-F2BE-C27E-3B87-89BE7A05708A}"/>
              </a:ext>
            </a:extLst>
          </p:cNvPr>
          <p:cNvSpPr txBox="1"/>
          <p:nvPr/>
        </p:nvSpPr>
        <p:spPr>
          <a:xfrm>
            <a:off x="412750" y="1304705"/>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Step V: Start your blockchain </a:t>
            </a:r>
            <a:r>
              <a:rPr lang="en-US" altLang="zh-CN" dirty="0">
                <a:solidFill>
                  <a:prstClr val="black">
                    <a:lumMod val="75000"/>
                    <a:lumOff val="25000"/>
                  </a:prstClr>
                </a:solidFill>
                <a:latin typeface="Gill Sans MT" panose="020B0502020104020203" pitchFamily="34" charset="0"/>
              </a:rPr>
              <a:t>network</a:t>
            </a:r>
            <a:endParaRPr lang="en-HK" dirty="0">
              <a:solidFill>
                <a:prstClr val="black">
                  <a:lumMod val="75000"/>
                  <a:lumOff val="25000"/>
                </a:prstClr>
              </a:solidFill>
              <a:latin typeface="Gill Sans MT" panose="020B0502020104020203" pitchFamily="34" charset="0"/>
            </a:endParaRPr>
          </a:p>
        </p:txBody>
      </p:sp>
      <p:sp>
        <p:nvSpPr>
          <p:cNvPr id="10" name="TextBox 9">
            <a:extLst>
              <a:ext uri="{FF2B5EF4-FFF2-40B4-BE49-F238E27FC236}">
                <a16:creationId xmlns:a16="http://schemas.microsoft.com/office/drawing/2014/main" id="{5093284E-A13A-0EBD-D219-60237AB47B49}"/>
              </a:ext>
            </a:extLst>
          </p:cNvPr>
          <p:cNvSpPr txBox="1"/>
          <p:nvPr/>
        </p:nvSpPr>
        <p:spPr>
          <a:xfrm>
            <a:off x="1536700" y="2129232"/>
            <a:ext cx="7150099" cy="346530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a:t>Generate certificates</a:t>
            </a:r>
          </a:p>
          <a:p>
            <a:pPr>
              <a:buFont typeface="Wingdings" panose="05000000000000000000" pitchFamily="2" charset="2"/>
              <a:buChar char="ü"/>
            </a:pPr>
            <a:r>
              <a:rPr lang="en-US" altLang="zh-CN" dirty="0"/>
              <a:t>Generate genesis block</a:t>
            </a:r>
          </a:p>
          <a:p>
            <a:pPr>
              <a:buFont typeface="Wingdings" panose="05000000000000000000" pitchFamily="2" charset="2"/>
              <a:buChar char="ü"/>
            </a:pPr>
            <a:r>
              <a:rPr lang="en-US" altLang="zh-CN" dirty="0"/>
              <a:t>Create channel</a:t>
            </a:r>
          </a:p>
          <a:p>
            <a:pPr>
              <a:buFont typeface="Wingdings" panose="05000000000000000000" pitchFamily="2" charset="2"/>
              <a:buChar char="ü"/>
            </a:pPr>
            <a:r>
              <a:rPr lang="en-US" altLang="zh-CN" dirty="0"/>
              <a:t>Update by anchor peers</a:t>
            </a:r>
          </a:p>
          <a:p>
            <a:pPr>
              <a:buFont typeface="Wingdings" panose="05000000000000000000" pitchFamily="2" charset="2"/>
              <a:buChar char="ü"/>
            </a:pPr>
            <a:r>
              <a:rPr lang="en-US" altLang="zh-CN" dirty="0"/>
              <a:t>Start docker containers </a:t>
            </a:r>
          </a:p>
          <a:p>
            <a:pPr>
              <a:buFont typeface="Wingdings" panose="05000000000000000000" pitchFamily="2" charset="2"/>
              <a:buChar char="ü"/>
            </a:pPr>
            <a:r>
              <a:rPr lang="en-US" altLang="zh-CN" dirty="0"/>
              <a:t>Deploy your </a:t>
            </a:r>
            <a:r>
              <a:rPr lang="en-US" altLang="zh-CN" dirty="0" err="1"/>
              <a:t>chaincode</a:t>
            </a:r>
            <a:endParaRPr lang="en-US" altLang="zh-CN" dirty="0"/>
          </a:p>
          <a:p>
            <a:pPr>
              <a:buFont typeface="Wingdings" panose="05000000000000000000" pitchFamily="2" charset="2"/>
              <a:buChar char="ü"/>
            </a:pPr>
            <a:r>
              <a:rPr lang="en-US" altLang="zh-CN" dirty="0"/>
              <a:t>…</a:t>
            </a:r>
            <a:endParaRPr lang="en-HK" altLang="zh-CN" dirty="0"/>
          </a:p>
        </p:txBody>
      </p:sp>
      <p:sp>
        <p:nvSpPr>
          <p:cNvPr id="3" name="TextBox 2">
            <a:extLst>
              <a:ext uri="{FF2B5EF4-FFF2-40B4-BE49-F238E27FC236}">
                <a16:creationId xmlns:a16="http://schemas.microsoft.com/office/drawing/2014/main" id="{239792B8-580F-FDD9-F29A-3D035236D10A}"/>
              </a:ext>
            </a:extLst>
          </p:cNvPr>
          <p:cNvSpPr txBox="1"/>
          <p:nvPr/>
        </p:nvSpPr>
        <p:spPr>
          <a:xfrm>
            <a:off x="1025567" y="1618579"/>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Key processes of network-up:</a:t>
            </a:r>
            <a:endParaRPr lang="en-HK" altLang="zh-CN" dirty="0"/>
          </a:p>
        </p:txBody>
      </p:sp>
    </p:spTree>
    <p:extLst>
      <p:ext uri="{BB962C8B-B14F-4D97-AF65-F5344CB8AC3E}">
        <p14:creationId xmlns:p14="http://schemas.microsoft.com/office/powerpoint/2010/main" val="217945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3. </a:t>
            </a:r>
            <a:r>
              <a:rPr lang="en-US" altLang="zh-CN" dirty="0"/>
              <a:t>Key steps of your project</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7" name="TextBox 6">
            <a:extLst>
              <a:ext uri="{FF2B5EF4-FFF2-40B4-BE49-F238E27FC236}">
                <a16:creationId xmlns:a16="http://schemas.microsoft.com/office/drawing/2014/main" id="{87119A94-F2BE-C27E-3B87-89BE7A05708A}"/>
              </a:ext>
            </a:extLst>
          </p:cNvPr>
          <p:cNvSpPr txBox="1"/>
          <p:nvPr/>
        </p:nvSpPr>
        <p:spPr>
          <a:xfrm>
            <a:off x="412750" y="1304705"/>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Step VI: Test &amp; analysis</a:t>
            </a:r>
            <a:endParaRPr lang="en-HK" dirty="0">
              <a:solidFill>
                <a:prstClr val="black">
                  <a:lumMod val="75000"/>
                  <a:lumOff val="25000"/>
                </a:prstClr>
              </a:solidFill>
              <a:latin typeface="Gill Sans MT" panose="020B0502020104020203" pitchFamily="34" charset="0"/>
            </a:endParaRPr>
          </a:p>
        </p:txBody>
      </p:sp>
      <p:sp>
        <p:nvSpPr>
          <p:cNvPr id="10" name="TextBox 9">
            <a:extLst>
              <a:ext uri="{FF2B5EF4-FFF2-40B4-BE49-F238E27FC236}">
                <a16:creationId xmlns:a16="http://schemas.microsoft.com/office/drawing/2014/main" id="{5093284E-A13A-0EBD-D219-60237AB47B49}"/>
              </a:ext>
            </a:extLst>
          </p:cNvPr>
          <p:cNvSpPr txBox="1"/>
          <p:nvPr/>
        </p:nvSpPr>
        <p:spPr>
          <a:xfrm>
            <a:off x="1536700" y="2129232"/>
            <a:ext cx="7150099"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a:t>Design tests to validate your blockchain project</a:t>
            </a:r>
          </a:p>
          <a:p>
            <a:pPr>
              <a:buFont typeface="Wingdings" panose="05000000000000000000" pitchFamily="2" charset="2"/>
              <a:buChar char="ü"/>
            </a:pPr>
            <a:r>
              <a:rPr lang="en-US" altLang="zh-CN" dirty="0"/>
              <a:t>Demonstrate your results</a:t>
            </a:r>
          </a:p>
        </p:txBody>
      </p:sp>
      <p:sp>
        <p:nvSpPr>
          <p:cNvPr id="3" name="TextBox 2">
            <a:extLst>
              <a:ext uri="{FF2B5EF4-FFF2-40B4-BE49-F238E27FC236}">
                <a16:creationId xmlns:a16="http://schemas.microsoft.com/office/drawing/2014/main" id="{239792B8-580F-FDD9-F29A-3D035236D10A}"/>
              </a:ext>
            </a:extLst>
          </p:cNvPr>
          <p:cNvSpPr txBox="1"/>
          <p:nvPr/>
        </p:nvSpPr>
        <p:spPr>
          <a:xfrm>
            <a:off x="1025567" y="1618579"/>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Test and analysis:</a:t>
            </a:r>
            <a:endParaRPr lang="en-HK" altLang="zh-CN" dirty="0"/>
          </a:p>
        </p:txBody>
      </p:sp>
      <p:sp>
        <p:nvSpPr>
          <p:cNvPr id="5" name="TextBox 4">
            <a:extLst>
              <a:ext uri="{FF2B5EF4-FFF2-40B4-BE49-F238E27FC236}">
                <a16:creationId xmlns:a16="http://schemas.microsoft.com/office/drawing/2014/main" id="{E1B9E0BD-31E8-BB71-75B2-7BBB8CD32560}"/>
              </a:ext>
            </a:extLst>
          </p:cNvPr>
          <p:cNvSpPr txBox="1"/>
          <p:nvPr/>
        </p:nvSpPr>
        <p:spPr>
          <a:xfrm>
            <a:off x="412750" y="3642980"/>
            <a:ext cx="6096000" cy="348813"/>
          </a:xfrm>
          <a:prstGeom prst="rect">
            <a:avLst/>
          </a:prstGeom>
          <a:noFill/>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dirty="0">
                <a:solidFill>
                  <a:prstClr val="black">
                    <a:lumMod val="75000"/>
                    <a:lumOff val="25000"/>
                  </a:prstClr>
                </a:solidFill>
                <a:latin typeface="Gill Sans MT" panose="020B0502020104020203" pitchFamily="34" charset="0"/>
              </a:rPr>
              <a:t>Step VII: a project report</a:t>
            </a:r>
            <a:endParaRPr lang="en-HK" dirty="0">
              <a:solidFill>
                <a:prstClr val="black">
                  <a:lumMod val="75000"/>
                  <a:lumOff val="25000"/>
                </a:prstClr>
              </a:solidFill>
              <a:latin typeface="Gill Sans MT" panose="020B0502020104020203" pitchFamily="34" charset="0"/>
            </a:endParaRPr>
          </a:p>
        </p:txBody>
      </p:sp>
      <p:sp>
        <p:nvSpPr>
          <p:cNvPr id="11" name="TextBox 10">
            <a:extLst>
              <a:ext uri="{FF2B5EF4-FFF2-40B4-BE49-F238E27FC236}">
                <a16:creationId xmlns:a16="http://schemas.microsoft.com/office/drawing/2014/main" id="{2F790A59-0283-8394-D81C-143F63553253}"/>
              </a:ext>
            </a:extLst>
          </p:cNvPr>
          <p:cNvSpPr txBox="1"/>
          <p:nvPr/>
        </p:nvSpPr>
        <p:spPr>
          <a:xfrm>
            <a:off x="1536699" y="4118694"/>
            <a:ext cx="7150099"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a:t>Introduction/background, methodology, experiments, and case demonstration</a:t>
            </a:r>
            <a:endParaRPr lang="en-HK" dirty="0"/>
          </a:p>
        </p:txBody>
      </p:sp>
    </p:spTree>
    <p:extLst>
      <p:ext uri="{BB962C8B-B14F-4D97-AF65-F5344CB8AC3E}">
        <p14:creationId xmlns:p14="http://schemas.microsoft.com/office/powerpoint/2010/main" val="97496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4. </a:t>
            </a:r>
            <a:r>
              <a:rPr lang="en-US" altLang="zh-CN" dirty="0"/>
              <a:t>Example </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7" name="TextBox 6">
            <a:extLst>
              <a:ext uri="{FF2B5EF4-FFF2-40B4-BE49-F238E27FC236}">
                <a16:creationId xmlns:a16="http://schemas.microsoft.com/office/drawing/2014/main" id="{87119A94-F2BE-C27E-3B87-89BE7A05708A}"/>
              </a:ext>
            </a:extLst>
          </p:cNvPr>
          <p:cNvSpPr txBox="1"/>
          <p:nvPr/>
        </p:nvSpPr>
        <p:spPr>
          <a:xfrm>
            <a:off x="412750" y="1304705"/>
            <a:ext cx="9734550" cy="348813"/>
          </a:xfrm>
          <a:prstGeom prst="rect">
            <a:avLst/>
          </a:prstGeom>
          <a:noFill/>
        </p:spPr>
        <p:txBody>
          <a:bodyPr wrap="square">
            <a:spAutoFit/>
          </a:bodyPr>
          <a:lstStyle/>
          <a:p>
            <a:pPr marL="285750" indent="-285750" defTabSz="914400">
              <a:lnSpc>
                <a:spcPts val="2000"/>
              </a:lnSpc>
              <a:spcBef>
                <a:spcPts val="1000"/>
              </a:spcBef>
              <a:buClr>
                <a:srgbClr val="FF0000"/>
              </a:buClr>
              <a:buFont typeface="Wingdings 2" panose="05020102010507070707" pitchFamily="18" charset="2"/>
              <a:buChar char="õ"/>
              <a:defRPr/>
            </a:pPr>
            <a:r>
              <a:rPr lang="en-US" altLang="zh-CN" dirty="0"/>
              <a:t>A blockchain-enabled payment system for construction health and safety management (example) </a:t>
            </a:r>
            <a:endParaRPr lang="en-HK" altLang="zh-CN" dirty="0"/>
          </a:p>
        </p:txBody>
      </p:sp>
      <p:sp>
        <p:nvSpPr>
          <p:cNvPr id="3" name="TextBox 2">
            <a:extLst>
              <a:ext uri="{FF2B5EF4-FFF2-40B4-BE49-F238E27FC236}">
                <a16:creationId xmlns:a16="http://schemas.microsoft.com/office/drawing/2014/main" id="{239792B8-580F-FDD9-F29A-3D035236D10A}"/>
              </a:ext>
            </a:extLst>
          </p:cNvPr>
          <p:cNvSpPr txBox="1"/>
          <p:nvPr/>
        </p:nvSpPr>
        <p:spPr>
          <a:xfrm>
            <a:off x="1025567" y="1618579"/>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Step I: Scenario selection</a:t>
            </a:r>
            <a:endParaRPr lang="en-HK" altLang="zh-CN" dirty="0"/>
          </a:p>
        </p:txBody>
      </p:sp>
      <p:sp>
        <p:nvSpPr>
          <p:cNvPr id="5" name="TextBox 4">
            <a:extLst>
              <a:ext uri="{FF2B5EF4-FFF2-40B4-BE49-F238E27FC236}">
                <a16:creationId xmlns:a16="http://schemas.microsoft.com/office/drawing/2014/main" id="{829543AB-FE58-B0E9-F410-A1F888C07455}"/>
              </a:ext>
            </a:extLst>
          </p:cNvPr>
          <p:cNvSpPr txBox="1"/>
          <p:nvPr/>
        </p:nvSpPr>
        <p:spPr>
          <a:xfrm>
            <a:off x="1536700" y="2129232"/>
            <a:ext cx="8112248" cy="346530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HK" dirty="0"/>
              <a:t>Background: construction industry is one of the most dangerous industries in the world, and the Occupational Health and Safety is of great significance. Health factors may involve air pollution, noise pollution, waste pollution…</a:t>
            </a:r>
          </a:p>
          <a:p>
            <a:pPr>
              <a:buFont typeface="Wingdings" panose="05000000000000000000" pitchFamily="2" charset="2"/>
              <a:buChar char="ü"/>
            </a:pPr>
            <a:r>
              <a:rPr lang="en-US" altLang="zh-CN" dirty="0"/>
              <a:t>Aim: to improve OHS level, the ones with better performance in construction OHS would receive more profits </a:t>
            </a:r>
          </a:p>
          <a:p>
            <a:pPr>
              <a:buFont typeface="Wingdings" panose="05000000000000000000" pitchFamily="2" charset="2"/>
              <a:buChar char="ü"/>
            </a:pPr>
            <a:r>
              <a:rPr lang="en-US" altLang="zh-CN" dirty="0" err="1"/>
              <a:t>Chaincode</a:t>
            </a:r>
            <a:r>
              <a:rPr lang="en-US" altLang="zh-CN" dirty="0"/>
              <a:t> is to realize the automation of this differentiated payment where bad violations will be detected; blockchain is to record data</a:t>
            </a:r>
          </a:p>
        </p:txBody>
      </p:sp>
    </p:spTree>
    <p:extLst>
      <p:ext uri="{BB962C8B-B14F-4D97-AF65-F5344CB8AC3E}">
        <p14:creationId xmlns:p14="http://schemas.microsoft.com/office/powerpoint/2010/main" val="31636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4. </a:t>
            </a:r>
            <a:r>
              <a:rPr lang="en-US" altLang="zh-CN" dirty="0"/>
              <a:t>Example </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TextBox 4">
            <a:extLst>
              <a:ext uri="{FF2B5EF4-FFF2-40B4-BE49-F238E27FC236}">
                <a16:creationId xmlns:a16="http://schemas.microsoft.com/office/drawing/2014/main" id="{829543AB-FE58-B0E9-F410-A1F888C07455}"/>
              </a:ext>
            </a:extLst>
          </p:cNvPr>
          <p:cNvSpPr txBox="1"/>
          <p:nvPr/>
        </p:nvSpPr>
        <p:spPr>
          <a:xfrm>
            <a:off x="1654132" y="2241446"/>
            <a:ext cx="7874001"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HK" dirty="0"/>
              <a:t>Roles &amp; relationships: workers (transfer receivers) and the company (transfer sender)</a:t>
            </a:r>
          </a:p>
          <a:p>
            <a:pPr>
              <a:buFont typeface="Wingdings" panose="05000000000000000000" pitchFamily="2" charset="2"/>
              <a:buChar char="ü"/>
            </a:pPr>
            <a:r>
              <a:rPr lang="en-US" altLang="zh-CN" dirty="0"/>
              <a:t>Interaction rules (payment rule)</a:t>
            </a:r>
          </a:p>
        </p:txBody>
      </p:sp>
      <p:graphicFrame>
        <p:nvGraphicFramePr>
          <p:cNvPr id="6" name="Table 5">
            <a:extLst>
              <a:ext uri="{FF2B5EF4-FFF2-40B4-BE49-F238E27FC236}">
                <a16:creationId xmlns:a16="http://schemas.microsoft.com/office/drawing/2014/main" id="{A73CAB2D-A890-254D-5C9F-20A9FB88DB5C}"/>
              </a:ext>
            </a:extLst>
          </p:cNvPr>
          <p:cNvGraphicFramePr>
            <a:graphicFrameLocks noGrp="1"/>
          </p:cNvGraphicFramePr>
          <p:nvPr>
            <p:extLst>
              <p:ext uri="{D42A27DB-BD31-4B8C-83A1-F6EECF244321}">
                <p14:modId xmlns:p14="http://schemas.microsoft.com/office/powerpoint/2010/main" val="1408798636"/>
              </p:ext>
            </p:extLst>
          </p:nvPr>
        </p:nvGraphicFramePr>
        <p:xfrm>
          <a:off x="1732875" y="3604073"/>
          <a:ext cx="7570547" cy="465582"/>
        </p:xfrm>
        <a:graphic>
          <a:graphicData uri="http://schemas.openxmlformats.org/drawingml/2006/table">
            <a:tbl>
              <a:tblPr firstRow="1" firstCol="1" bandRow="1">
                <a:tableStyleId>{5C22544A-7EE6-4342-B048-85BDC9FD1C3A}</a:tableStyleId>
              </a:tblPr>
              <a:tblGrid>
                <a:gridCol w="1872854">
                  <a:extLst>
                    <a:ext uri="{9D8B030D-6E8A-4147-A177-3AD203B41FA5}">
                      <a16:colId xmlns:a16="http://schemas.microsoft.com/office/drawing/2014/main" val="3643956777"/>
                    </a:ext>
                  </a:extLst>
                </a:gridCol>
                <a:gridCol w="1015903">
                  <a:extLst>
                    <a:ext uri="{9D8B030D-6E8A-4147-A177-3AD203B41FA5}">
                      <a16:colId xmlns:a16="http://schemas.microsoft.com/office/drawing/2014/main" val="259872444"/>
                    </a:ext>
                  </a:extLst>
                </a:gridCol>
                <a:gridCol w="946793">
                  <a:extLst>
                    <a:ext uri="{9D8B030D-6E8A-4147-A177-3AD203B41FA5}">
                      <a16:colId xmlns:a16="http://schemas.microsoft.com/office/drawing/2014/main" val="1933151119"/>
                    </a:ext>
                  </a:extLst>
                </a:gridCol>
                <a:gridCol w="946793">
                  <a:extLst>
                    <a:ext uri="{9D8B030D-6E8A-4147-A177-3AD203B41FA5}">
                      <a16:colId xmlns:a16="http://schemas.microsoft.com/office/drawing/2014/main" val="1727993050"/>
                    </a:ext>
                  </a:extLst>
                </a:gridCol>
                <a:gridCol w="870773">
                  <a:extLst>
                    <a:ext uri="{9D8B030D-6E8A-4147-A177-3AD203B41FA5}">
                      <a16:colId xmlns:a16="http://schemas.microsoft.com/office/drawing/2014/main" val="4155442713"/>
                    </a:ext>
                  </a:extLst>
                </a:gridCol>
                <a:gridCol w="808576">
                  <a:extLst>
                    <a:ext uri="{9D8B030D-6E8A-4147-A177-3AD203B41FA5}">
                      <a16:colId xmlns:a16="http://schemas.microsoft.com/office/drawing/2014/main" val="262454900"/>
                    </a:ext>
                  </a:extLst>
                </a:gridCol>
                <a:gridCol w="1108855">
                  <a:extLst>
                    <a:ext uri="{9D8B030D-6E8A-4147-A177-3AD203B41FA5}">
                      <a16:colId xmlns:a16="http://schemas.microsoft.com/office/drawing/2014/main" val="2254003023"/>
                    </a:ext>
                  </a:extLst>
                </a:gridCol>
              </a:tblGrid>
              <a:tr h="0">
                <a:tc>
                  <a:txBody>
                    <a:bodyPr/>
                    <a:lstStyle/>
                    <a:p>
                      <a:pPr>
                        <a:lnSpc>
                          <a:spcPct val="115000"/>
                        </a:lnSpc>
                        <a:spcAft>
                          <a:spcPts val="800"/>
                        </a:spcAft>
                      </a:pPr>
                      <a:r>
                        <a:rPr lang="en-HK" sz="1400" kern="100" dirty="0">
                          <a:effectLst/>
                        </a:rPr>
                        <a:t>Degree</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dirty="0">
                          <a:effectLst/>
                        </a:rPr>
                        <a:t>Degree I</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a:effectLst/>
                        </a:rPr>
                        <a:t>Degree II</a:t>
                      </a:r>
                      <a:endParaRPr lang="en-HK"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dirty="0">
                          <a:effectLst/>
                        </a:rPr>
                        <a:t>Degree III</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a:effectLst/>
                        </a:rPr>
                        <a:t>Degree VI</a:t>
                      </a:r>
                      <a:endParaRPr lang="en-HK"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dirty="0">
                          <a:effectLst/>
                        </a:rPr>
                        <a:t>Degree V</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zh-CN" sz="1400" kern="100" dirty="0">
                          <a:effectLst/>
                        </a:rPr>
                        <a:t>＞</a:t>
                      </a:r>
                      <a:r>
                        <a:rPr lang="en-HK" sz="1400" kern="100" dirty="0">
                          <a:effectLst/>
                        </a:rPr>
                        <a:t>Degree V</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44300"/>
                  </a:ext>
                </a:extLst>
              </a:tr>
              <a:tr h="0">
                <a:tc>
                  <a:txBody>
                    <a:bodyPr/>
                    <a:lstStyle/>
                    <a:p>
                      <a:pPr>
                        <a:lnSpc>
                          <a:spcPct val="115000"/>
                        </a:lnSpc>
                        <a:spcAft>
                          <a:spcPts val="800"/>
                        </a:spcAft>
                      </a:pPr>
                      <a:r>
                        <a:rPr lang="en-HK" sz="1400" kern="100">
                          <a:effectLst/>
                        </a:rPr>
                        <a:t>Grade decrease rate</a:t>
                      </a:r>
                      <a:endParaRPr lang="en-HK"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dirty="0">
                          <a:effectLst/>
                        </a:rPr>
                        <a:t>0.1</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dirty="0">
                          <a:effectLst/>
                        </a:rPr>
                        <a:t>0.2</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dirty="0">
                          <a:effectLst/>
                        </a:rPr>
                        <a:t>0.3</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dirty="0">
                          <a:effectLst/>
                        </a:rPr>
                        <a:t>0.4</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dirty="0">
                          <a:effectLst/>
                        </a:rPr>
                        <a:t>0.5</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400" kern="100" dirty="0">
                          <a:effectLst/>
                        </a:rPr>
                        <a:t>1.0 (no pay)</a:t>
                      </a:r>
                      <a:endParaRPr lang="en-HK"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7412454"/>
                  </a:ext>
                </a:extLst>
              </a:tr>
            </a:tbl>
          </a:graphicData>
        </a:graphic>
      </p:graphicFrame>
      <p:pic>
        <p:nvPicPr>
          <p:cNvPr id="9" name="Picture 8">
            <a:extLst>
              <a:ext uri="{FF2B5EF4-FFF2-40B4-BE49-F238E27FC236}">
                <a16:creationId xmlns:a16="http://schemas.microsoft.com/office/drawing/2014/main" id="{8535ED54-2042-C4AD-CCA3-6FDDCA25298F}"/>
              </a:ext>
            </a:extLst>
          </p:cNvPr>
          <p:cNvPicPr>
            <a:picLocks noChangeAspect="1"/>
          </p:cNvPicPr>
          <p:nvPr/>
        </p:nvPicPr>
        <p:blipFill rotWithShape="1">
          <a:blip r:embed="rId3">
            <a:extLst>
              <a:ext uri="{28A0092B-C50C-407E-A947-70E740481C1C}">
                <a14:useLocalDpi xmlns:a14="http://schemas.microsoft.com/office/drawing/2010/main" val="0"/>
              </a:ext>
            </a:extLst>
          </a:blip>
          <a:srcRect t="2863" b="-1"/>
          <a:stretch/>
        </p:blipFill>
        <p:spPr>
          <a:xfrm>
            <a:off x="3539316" y="4542494"/>
            <a:ext cx="3957666" cy="45799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2523834-2CA2-7D8D-EA4A-D98DF461D0BE}"/>
                  </a:ext>
                </a:extLst>
              </p:cNvPr>
              <p:cNvSpPr txBox="1"/>
              <p:nvPr/>
            </p:nvSpPr>
            <p:spPr>
              <a:xfrm>
                <a:off x="1581147" y="5202108"/>
                <a:ext cx="7874001" cy="1209049"/>
              </a:xfrm>
              <a:prstGeom prst="rect">
                <a:avLst/>
              </a:prstGeom>
              <a:noFill/>
            </p:spPr>
            <p:txBody>
              <a:bodyPr wrap="square">
                <a:spAutoFit/>
              </a:bodyPr>
              <a:lstStyle/>
              <a:p>
                <a:pPr indent="304800">
                  <a:lnSpc>
                    <a:spcPct val="115000"/>
                  </a:lnSpc>
                  <a:spcAft>
                    <a:spcPts val="800"/>
                  </a:spcAft>
                </a:pPr>
                <a:r>
                  <a:rPr lang="en-HK" sz="1600" kern="100" dirty="0">
                    <a:effectLst/>
                    <a:latin typeface="Times New Roman" panose="02020603050405020304" pitchFamily="18" charset="0"/>
                    <a:ea typeface="DengXian" panose="02010600030101010101" pitchFamily="2" charset="-122"/>
                    <a:cs typeface="Times New Roman" panose="02020603050405020304" pitchFamily="18" charset="0"/>
                  </a:rPr>
                  <a:t>Where, </a:t>
                </a:r>
                <a14:m>
                  <m:oMath xmlns:m="http://schemas.openxmlformats.org/officeDocument/2006/math">
                    <m:sSup>
                      <m:sSupPr>
                        <m:ctrlPr>
                          <a:rPr lang="en-HK" sz="1600" i="1" kern="100">
                            <a:latin typeface="Cambria Math" panose="02040503050406030204" pitchFamily="18" charset="0"/>
                            <a:ea typeface="DengXian" panose="02010600030101010101" pitchFamily="2" charset="-122"/>
                            <a:cs typeface="Times New Roman" panose="02020603050405020304" pitchFamily="18" charset="0"/>
                          </a:rPr>
                        </m:ctrlPr>
                      </m:sSupPr>
                      <m:e>
                        <m:r>
                          <a:rPr lang="en-HK" sz="1600" i="1" kern="100">
                            <a:latin typeface="Cambria Math" panose="02040503050406030204" pitchFamily="18" charset="0"/>
                            <a:ea typeface="DengXian" panose="02010600030101010101" pitchFamily="2" charset="-122"/>
                            <a:cs typeface="Times New Roman" panose="02020603050405020304" pitchFamily="18" charset="0"/>
                          </a:rPr>
                          <m:t>𝑃</m:t>
                        </m:r>
                      </m:e>
                      <m:sup>
                        <m:r>
                          <a:rPr lang="en-HK" sz="1600" b="0" i="1" kern="100" smtClean="0">
                            <a:latin typeface="Cambria Math" panose="02040503050406030204" pitchFamily="18" charset="0"/>
                            <a:ea typeface="DengXian" panose="02010600030101010101" pitchFamily="2" charset="-122"/>
                            <a:cs typeface="Times New Roman" panose="02020603050405020304" pitchFamily="18" charset="0"/>
                          </a:rPr>
                          <m:t>𝑟</m:t>
                        </m:r>
                      </m:sup>
                    </m:sSup>
                  </m:oMath>
                </a14:m>
                <a:r>
                  <a:rPr lang="en-HK" sz="1600" kern="100" dirty="0">
                    <a:effectLst/>
                    <a:latin typeface="Times New Roman" panose="02020603050405020304" pitchFamily="18" charset="0"/>
                    <a:ea typeface="DengXian" panose="02010600030101010101" pitchFamily="2" charset="-122"/>
                    <a:cs typeface="Times New Roman" panose="02020603050405020304" pitchFamily="18" charset="0"/>
                  </a:rPr>
                  <a:t> and </a:t>
                </a:r>
                <a14:m>
                  <m:oMath xmlns:m="http://schemas.openxmlformats.org/officeDocument/2006/math">
                    <m:sSup>
                      <m:sSupPr>
                        <m:ctrlPr>
                          <a:rPr lang="en-HK" sz="16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HK" sz="1600" i="1" kern="100">
                            <a:effectLst/>
                            <a:latin typeface="Cambria Math" panose="02040503050406030204" pitchFamily="18" charset="0"/>
                            <a:ea typeface="DengXian" panose="02010600030101010101" pitchFamily="2" charset="-122"/>
                            <a:cs typeface="Times New Roman" panose="02020603050405020304" pitchFamily="18" charset="0"/>
                          </a:rPr>
                          <m:t>𝑃</m:t>
                        </m:r>
                      </m:e>
                      <m:sup>
                        <m:r>
                          <a:rPr lang="en-HK" sz="1600" i="1" kern="100">
                            <a:effectLst/>
                            <a:latin typeface="Cambria Math" panose="02040503050406030204" pitchFamily="18" charset="0"/>
                            <a:ea typeface="DengXian" panose="02010600030101010101" pitchFamily="2" charset="-122"/>
                            <a:cs typeface="Times New Roman" panose="02020603050405020304" pitchFamily="18" charset="0"/>
                          </a:rPr>
                          <m:t>𝑠</m:t>
                        </m:r>
                      </m:sup>
                    </m:sSup>
                  </m:oMath>
                </a14:m>
                <a:r>
                  <a:rPr lang="en-HK" sz="1600" kern="100" dirty="0">
                    <a:effectLst/>
                    <a:latin typeface="Times New Roman" panose="02020603050405020304" pitchFamily="18" charset="0"/>
                    <a:ea typeface="DengXian" panose="02010600030101010101" pitchFamily="2" charset="-122"/>
                    <a:cs typeface="Times New Roman" panose="02020603050405020304" pitchFamily="18" charset="0"/>
                  </a:rPr>
                  <a:t> is the real payment and standard payment respectively, which is decided before the work package is conducted. </a:t>
                </a:r>
                <a14:m>
                  <m:oMath xmlns:m="http://schemas.openxmlformats.org/officeDocument/2006/math">
                    <m:sSub>
                      <m:sSubPr>
                        <m:ctrlPr>
                          <a:rPr lang="en-HK" sz="16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kern="100">
                            <a:effectLst/>
                            <a:latin typeface="Cambria Math" panose="02040503050406030204" pitchFamily="18" charset="0"/>
                            <a:ea typeface="DengXian" panose="02010600030101010101" pitchFamily="2" charset="-122"/>
                            <a:cs typeface="Times New Roman" panose="02020603050405020304" pitchFamily="18" charset="0"/>
                          </a:rPr>
                          <m:t>𝐷</m:t>
                        </m:r>
                      </m:e>
                      <m:sub>
                        <m:r>
                          <a:rPr lang="en-HK" sz="1600" i="1" kern="100">
                            <a:effectLst/>
                            <a:latin typeface="Cambria Math" panose="02040503050406030204" pitchFamily="18" charset="0"/>
                            <a:ea typeface="DengXian" panose="02010600030101010101" pitchFamily="2" charset="-122"/>
                            <a:cs typeface="Times New Roman" panose="02020603050405020304" pitchFamily="18" charset="0"/>
                          </a:rPr>
                          <m:t>𝐸𝑚</m:t>
                        </m:r>
                      </m:sub>
                    </m:sSub>
                  </m:oMath>
                </a14:m>
                <a:r>
                  <a:rPr lang="en-HK" sz="1600" kern="100" dirty="0">
                    <a:effectLst/>
                    <a:latin typeface="Times New Roman" panose="02020603050405020304" pitchFamily="18" charset="0"/>
                    <a:ea typeface="DengXian" panose="02010600030101010101" pitchFamily="2" charset="-122"/>
                    <a:cs typeface="Times New Roman" panose="02020603050405020304" pitchFamily="18" charset="0"/>
                  </a:rPr>
                  <a:t> means the sever degree of the OHS event m. The more OHS events, and the higher the degree is, the lower the payment the group will received.</a:t>
                </a:r>
                <a:endParaRPr lang="en-HK" sz="1600" kern="100" dirty="0">
                  <a:effectLst/>
                  <a:latin typeface="Aptos" panose="020B0004020202020204" pitchFamily="34" charset="0"/>
                  <a:ea typeface="DengXian" panose="02010600030101010101" pitchFamily="2" charset="-122"/>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A2523834-2CA2-7D8D-EA4A-D98DF461D0BE}"/>
                  </a:ext>
                </a:extLst>
              </p:cNvPr>
              <p:cNvSpPr txBox="1">
                <a:spLocks noRot="1" noChangeAspect="1" noMove="1" noResize="1" noEditPoints="1" noAdjustHandles="1" noChangeArrowheads="1" noChangeShapeType="1" noTextEdit="1"/>
              </p:cNvSpPr>
              <p:nvPr/>
            </p:nvSpPr>
            <p:spPr>
              <a:xfrm>
                <a:off x="1581147" y="5202108"/>
                <a:ext cx="7874001" cy="1209049"/>
              </a:xfrm>
              <a:prstGeom prst="rect">
                <a:avLst/>
              </a:prstGeom>
              <a:blipFill>
                <a:blip r:embed="rId4"/>
                <a:stretch>
                  <a:fillRect l="-387" r="-619" b="-5025"/>
                </a:stretch>
              </a:blipFill>
            </p:spPr>
            <p:txBody>
              <a:bodyPr/>
              <a:lstStyle/>
              <a:p>
                <a:r>
                  <a:rPr lang="en-HK">
                    <a:noFill/>
                  </a:rPr>
                  <a:t> </a:t>
                </a:r>
              </a:p>
            </p:txBody>
          </p:sp>
        </mc:Fallback>
      </mc:AlternateContent>
      <p:sp>
        <p:nvSpPr>
          <p:cNvPr id="15" name="TextBox 14">
            <a:extLst>
              <a:ext uri="{FF2B5EF4-FFF2-40B4-BE49-F238E27FC236}">
                <a16:creationId xmlns:a16="http://schemas.microsoft.com/office/drawing/2014/main" id="{FE1DA3AA-B758-99D8-93C4-9F44AD473B10}"/>
              </a:ext>
            </a:extLst>
          </p:cNvPr>
          <p:cNvSpPr txBox="1"/>
          <p:nvPr/>
        </p:nvSpPr>
        <p:spPr>
          <a:xfrm>
            <a:off x="400049" y="1285246"/>
            <a:ext cx="9994900" cy="348813"/>
          </a:xfrm>
          <a:prstGeom prst="rect">
            <a:avLst/>
          </a:prstGeom>
          <a:noFill/>
        </p:spPr>
        <p:txBody>
          <a:bodyPr wrap="square">
            <a:spAutoFit/>
          </a:bodyPr>
          <a:lstStyle/>
          <a:p>
            <a:pPr marL="285750" indent="-285750" defTabSz="914400">
              <a:lnSpc>
                <a:spcPts val="2000"/>
              </a:lnSpc>
              <a:spcBef>
                <a:spcPts val="1000"/>
              </a:spcBef>
              <a:buClr>
                <a:srgbClr val="FF0000"/>
              </a:buClr>
              <a:buFont typeface="Wingdings 2" panose="05020102010507070707" pitchFamily="18" charset="2"/>
              <a:buChar char="õ"/>
              <a:defRPr/>
            </a:pPr>
            <a:r>
              <a:rPr lang="en-US" altLang="zh-CN" dirty="0"/>
              <a:t>A blockchain-enabled payment system for construction health and safety management (example) </a:t>
            </a:r>
            <a:endParaRPr lang="en-HK" altLang="zh-CN" dirty="0"/>
          </a:p>
        </p:txBody>
      </p:sp>
      <p:sp>
        <p:nvSpPr>
          <p:cNvPr id="17" name="TextBox 16">
            <a:extLst>
              <a:ext uri="{FF2B5EF4-FFF2-40B4-BE49-F238E27FC236}">
                <a16:creationId xmlns:a16="http://schemas.microsoft.com/office/drawing/2014/main" id="{C03288D4-6196-F5B0-5C30-F9EC36FEA7B2}"/>
              </a:ext>
            </a:extLst>
          </p:cNvPr>
          <p:cNvSpPr txBox="1"/>
          <p:nvPr/>
        </p:nvSpPr>
        <p:spPr>
          <a:xfrm>
            <a:off x="1025567" y="1654586"/>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Step I: Scenario selection</a:t>
            </a:r>
            <a:endParaRPr lang="en-HK" altLang="zh-CN" dirty="0"/>
          </a:p>
        </p:txBody>
      </p:sp>
    </p:spTree>
    <p:extLst>
      <p:ext uri="{BB962C8B-B14F-4D97-AF65-F5344CB8AC3E}">
        <p14:creationId xmlns:p14="http://schemas.microsoft.com/office/powerpoint/2010/main" val="23389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4. </a:t>
            </a:r>
            <a:r>
              <a:rPr lang="en-US" altLang="zh-CN" dirty="0"/>
              <a:t>Example </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3" name="TextBox 2">
            <a:extLst>
              <a:ext uri="{FF2B5EF4-FFF2-40B4-BE49-F238E27FC236}">
                <a16:creationId xmlns:a16="http://schemas.microsoft.com/office/drawing/2014/main" id="{239792B8-580F-FDD9-F29A-3D035236D10A}"/>
              </a:ext>
            </a:extLst>
          </p:cNvPr>
          <p:cNvSpPr txBox="1"/>
          <p:nvPr/>
        </p:nvSpPr>
        <p:spPr>
          <a:xfrm>
            <a:off x="1025567" y="1618579"/>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Step II: Environment preparation </a:t>
            </a:r>
            <a:endParaRPr lang="en-HK" altLang="zh-CN" dirty="0"/>
          </a:p>
        </p:txBody>
      </p:sp>
      <p:sp>
        <p:nvSpPr>
          <p:cNvPr id="5" name="TextBox 4">
            <a:extLst>
              <a:ext uri="{FF2B5EF4-FFF2-40B4-BE49-F238E27FC236}">
                <a16:creationId xmlns:a16="http://schemas.microsoft.com/office/drawing/2014/main" id="{829543AB-FE58-B0E9-F410-A1F888C07455}"/>
              </a:ext>
            </a:extLst>
          </p:cNvPr>
          <p:cNvSpPr txBox="1"/>
          <p:nvPr/>
        </p:nvSpPr>
        <p:spPr>
          <a:xfrm>
            <a:off x="1536700" y="2129232"/>
            <a:ext cx="7766050" cy="248042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a:t>Ubuntu 20.04</a:t>
            </a:r>
          </a:p>
          <a:p>
            <a:pPr>
              <a:buFont typeface="Wingdings" panose="05000000000000000000" pitchFamily="2" charset="2"/>
              <a:buChar char="ü"/>
            </a:pPr>
            <a:r>
              <a:rPr lang="en-US" altLang="zh-CN" dirty="0"/>
              <a:t>Go 1.18.2</a:t>
            </a:r>
          </a:p>
          <a:p>
            <a:pPr>
              <a:buFont typeface="Wingdings" panose="05000000000000000000" pitchFamily="2" charset="2"/>
              <a:buChar char="ü"/>
            </a:pPr>
            <a:r>
              <a:rPr lang="en-US" altLang="zh-CN" dirty="0"/>
              <a:t>Docker 24.0.5</a:t>
            </a:r>
          </a:p>
          <a:p>
            <a:pPr>
              <a:buFont typeface="Wingdings" panose="05000000000000000000" pitchFamily="2" charset="2"/>
              <a:buChar char="ü"/>
            </a:pPr>
            <a:r>
              <a:rPr lang="en-US" altLang="zh-CN" dirty="0"/>
              <a:t>Docker-compose 1.25.0</a:t>
            </a:r>
          </a:p>
          <a:p>
            <a:pPr>
              <a:buFont typeface="Wingdings" panose="05000000000000000000" pitchFamily="2" charset="2"/>
              <a:buChar char="ü"/>
            </a:pPr>
            <a:r>
              <a:rPr lang="en-US" altLang="zh-CN" dirty="0"/>
              <a:t>…</a:t>
            </a:r>
          </a:p>
        </p:txBody>
      </p:sp>
      <p:sp>
        <p:nvSpPr>
          <p:cNvPr id="6" name="TextBox 5">
            <a:extLst>
              <a:ext uri="{FF2B5EF4-FFF2-40B4-BE49-F238E27FC236}">
                <a16:creationId xmlns:a16="http://schemas.microsoft.com/office/drawing/2014/main" id="{3BE9865E-9C4F-DEC7-9006-BDCE7DA86519}"/>
              </a:ext>
            </a:extLst>
          </p:cNvPr>
          <p:cNvSpPr txBox="1"/>
          <p:nvPr/>
        </p:nvSpPr>
        <p:spPr>
          <a:xfrm>
            <a:off x="400049" y="1285246"/>
            <a:ext cx="9994900" cy="348813"/>
          </a:xfrm>
          <a:prstGeom prst="rect">
            <a:avLst/>
          </a:prstGeom>
          <a:noFill/>
        </p:spPr>
        <p:txBody>
          <a:bodyPr wrap="square">
            <a:spAutoFit/>
          </a:bodyPr>
          <a:lstStyle/>
          <a:p>
            <a:pPr marL="285750" indent="-285750" defTabSz="914400">
              <a:lnSpc>
                <a:spcPts val="2000"/>
              </a:lnSpc>
              <a:spcBef>
                <a:spcPts val="1000"/>
              </a:spcBef>
              <a:buClr>
                <a:srgbClr val="FF0000"/>
              </a:buClr>
              <a:buFont typeface="Wingdings 2" panose="05020102010507070707" pitchFamily="18" charset="2"/>
              <a:buChar char="õ"/>
              <a:defRPr/>
            </a:pPr>
            <a:r>
              <a:rPr lang="en-US" altLang="zh-CN" dirty="0"/>
              <a:t>A blockchain-enabled payment system for construction health and safety management (example) </a:t>
            </a:r>
            <a:endParaRPr lang="en-HK" altLang="zh-CN" dirty="0"/>
          </a:p>
        </p:txBody>
      </p:sp>
    </p:spTree>
    <p:extLst>
      <p:ext uri="{BB962C8B-B14F-4D97-AF65-F5344CB8AC3E}">
        <p14:creationId xmlns:p14="http://schemas.microsoft.com/office/powerpoint/2010/main" val="11029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797" y="504971"/>
            <a:ext cx="1590903" cy="443696"/>
          </a:xfrm>
        </p:spPr>
        <p:txBody>
          <a:bodyPr/>
          <a:lstStyle/>
          <a:p>
            <a:r>
              <a:rPr lang="en-US" dirty="0"/>
              <a:t>Contents</a:t>
            </a:r>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10" name="TextBox 9">
            <a:extLst>
              <a:ext uri="{FF2B5EF4-FFF2-40B4-BE49-F238E27FC236}">
                <a16:creationId xmlns:a16="http://schemas.microsoft.com/office/drawing/2014/main" id="{40065501-2715-4A3F-9479-D0AF935FC7ED}"/>
              </a:ext>
            </a:extLst>
          </p:cNvPr>
          <p:cNvSpPr txBox="1"/>
          <p:nvPr/>
        </p:nvSpPr>
        <p:spPr>
          <a:xfrm>
            <a:off x="630526" y="1397675"/>
            <a:ext cx="9332623" cy="2585323"/>
          </a:xfrm>
          <a:prstGeom prst="rect">
            <a:avLst/>
          </a:prstGeom>
          <a:noFill/>
        </p:spPr>
        <p:txBody>
          <a:bodyPr wrap="square" rtlCol="0">
            <a:spAutoFit/>
          </a:bodyPr>
          <a:lstStyle>
            <a:defPPr>
              <a:defRPr lang="en-US"/>
            </a:defPPr>
            <a:lvl1pPr marL="285750" indent="-285750">
              <a:buClr>
                <a:srgbClr val="FF0000"/>
              </a:buClr>
              <a:buFont typeface="Wingdings 2" panose="05020102010507070707" pitchFamily="18" charset="2"/>
              <a:buChar char="õ"/>
              <a:defRPr b="1">
                <a:latin typeface="Gill Sans MT" panose="020B0502020104020203" pitchFamily="34" charset="0"/>
                <a:cs typeface="Times New Roman" panose="02020603050405020304" pitchFamily="18" charset="0"/>
              </a:defRPr>
            </a:lvl1pPr>
          </a:lstStyle>
          <a:p>
            <a:pPr marL="342900" indent="-342900">
              <a:lnSpc>
                <a:spcPct val="200000"/>
              </a:lnSpc>
              <a:buAutoNum type="arabicPeriod"/>
            </a:pPr>
            <a:r>
              <a:rPr lang="en-US" altLang="zh-CN" dirty="0"/>
              <a:t>Why blockchain</a:t>
            </a:r>
          </a:p>
          <a:p>
            <a:pPr marL="342900" indent="-342900">
              <a:lnSpc>
                <a:spcPct val="200000"/>
              </a:lnSpc>
              <a:buAutoNum type="arabicPeriod"/>
            </a:pPr>
            <a:r>
              <a:rPr lang="en-US" dirty="0"/>
              <a:t>Introduction of Hyperledger fabric</a:t>
            </a:r>
          </a:p>
          <a:p>
            <a:pPr marL="342900" indent="-342900">
              <a:lnSpc>
                <a:spcPct val="200000"/>
              </a:lnSpc>
              <a:buAutoNum type="arabicPeriod"/>
            </a:pPr>
            <a:r>
              <a:rPr lang="en-US" dirty="0"/>
              <a:t>Key steps of your project </a:t>
            </a:r>
          </a:p>
          <a:p>
            <a:pPr marL="342900" indent="-342900">
              <a:lnSpc>
                <a:spcPct val="200000"/>
              </a:lnSpc>
              <a:buFont typeface="Wingdings 2" panose="05020102010507070707" pitchFamily="18" charset="2"/>
              <a:buAutoNum type="arabicPeriod"/>
            </a:pPr>
            <a:r>
              <a:rPr lang="en-US" dirty="0"/>
              <a:t>Example</a:t>
            </a:r>
          </a:p>
          <a:p>
            <a:pPr marL="342900" indent="-342900">
              <a:buAutoNum type="arabicPeriod"/>
            </a:pPr>
            <a:endParaRPr lang="en-US" dirty="0"/>
          </a:p>
        </p:txBody>
      </p:sp>
    </p:spTree>
    <p:extLst>
      <p:ext uri="{BB962C8B-B14F-4D97-AF65-F5344CB8AC3E}">
        <p14:creationId xmlns:p14="http://schemas.microsoft.com/office/powerpoint/2010/main" val="48033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4. </a:t>
            </a:r>
            <a:r>
              <a:rPr lang="en-US" altLang="zh-CN" dirty="0"/>
              <a:t>Example </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3" name="TextBox 2">
            <a:extLst>
              <a:ext uri="{FF2B5EF4-FFF2-40B4-BE49-F238E27FC236}">
                <a16:creationId xmlns:a16="http://schemas.microsoft.com/office/drawing/2014/main" id="{239792B8-580F-FDD9-F29A-3D035236D10A}"/>
              </a:ext>
            </a:extLst>
          </p:cNvPr>
          <p:cNvSpPr txBox="1"/>
          <p:nvPr/>
        </p:nvSpPr>
        <p:spPr>
          <a:xfrm>
            <a:off x="1025567" y="1618579"/>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Step III: </a:t>
            </a:r>
            <a:r>
              <a:rPr lang="en-US" dirty="0">
                <a:solidFill>
                  <a:prstClr val="black">
                    <a:lumMod val="75000"/>
                    <a:lumOff val="25000"/>
                  </a:prstClr>
                </a:solidFill>
              </a:rPr>
              <a:t>Modify </a:t>
            </a:r>
            <a:r>
              <a:rPr lang="en-HK" dirty="0">
                <a:solidFill>
                  <a:prstClr val="black">
                    <a:lumMod val="75000"/>
                    <a:lumOff val="25000"/>
                  </a:prstClr>
                </a:solidFill>
              </a:rPr>
              <a:t>configuration files</a:t>
            </a:r>
            <a:r>
              <a:rPr lang="en-US" altLang="zh-CN" dirty="0"/>
              <a:t> </a:t>
            </a:r>
            <a:endParaRPr lang="en-HK" altLang="zh-CN" dirty="0"/>
          </a:p>
        </p:txBody>
      </p:sp>
      <p:sp>
        <p:nvSpPr>
          <p:cNvPr id="6" name="TextBox 5">
            <a:extLst>
              <a:ext uri="{FF2B5EF4-FFF2-40B4-BE49-F238E27FC236}">
                <a16:creationId xmlns:a16="http://schemas.microsoft.com/office/drawing/2014/main" id="{3BE9865E-9C4F-DEC7-9006-BDCE7DA86519}"/>
              </a:ext>
            </a:extLst>
          </p:cNvPr>
          <p:cNvSpPr txBox="1"/>
          <p:nvPr/>
        </p:nvSpPr>
        <p:spPr>
          <a:xfrm>
            <a:off x="400049" y="1285246"/>
            <a:ext cx="9994900" cy="348813"/>
          </a:xfrm>
          <a:prstGeom prst="rect">
            <a:avLst/>
          </a:prstGeom>
          <a:noFill/>
        </p:spPr>
        <p:txBody>
          <a:bodyPr wrap="square">
            <a:spAutoFit/>
          </a:bodyPr>
          <a:lstStyle/>
          <a:p>
            <a:pPr marL="285750" indent="-285750" defTabSz="914400">
              <a:lnSpc>
                <a:spcPts val="2000"/>
              </a:lnSpc>
              <a:spcBef>
                <a:spcPts val="1000"/>
              </a:spcBef>
              <a:buClr>
                <a:srgbClr val="FF0000"/>
              </a:buClr>
              <a:buFont typeface="Wingdings 2" panose="05020102010507070707" pitchFamily="18" charset="2"/>
              <a:buChar char="õ"/>
              <a:defRPr/>
            </a:pPr>
            <a:r>
              <a:rPr lang="en-US" altLang="zh-CN" dirty="0"/>
              <a:t>A blockchain-enabled payment system for construction health and safety management (example) </a:t>
            </a:r>
            <a:endParaRPr lang="en-HK" altLang="zh-CN" dirty="0"/>
          </a:p>
        </p:txBody>
      </p:sp>
      <p:pic>
        <p:nvPicPr>
          <p:cNvPr id="8" name="Picture 7" descr="A screenshot of a computer&#10;&#10;Description automatically generated">
            <a:extLst>
              <a:ext uri="{FF2B5EF4-FFF2-40B4-BE49-F238E27FC236}">
                <a16:creationId xmlns:a16="http://schemas.microsoft.com/office/drawing/2014/main" id="{0377C647-7112-5483-616B-138BDAD08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398" y="2454449"/>
            <a:ext cx="5470479" cy="2274320"/>
          </a:xfrm>
          <a:prstGeom prst="rect">
            <a:avLst/>
          </a:prstGeom>
        </p:spPr>
      </p:pic>
      <p:pic>
        <p:nvPicPr>
          <p:cNvPr id="10" name="Picture 9" descr="A logo of a crypto-config&#10;&#10;Description automatically generated">
            <a:extLst>
              <a:ext uri="{FF2B5EF4-FFF2-40B4-BE49-F238E27FC236}">
                <a16:creationId xmlns:a16="http://schemas.microsoft.com/office/drawing/2014/main" id="{F1E0AAA3-5260-7EA4-0982-6C53B328D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700" y="2368058"/>
            <a:ext cx="1486698" cy="1232290"/>
          </a:xfrm>
          <a:prstGeom prst="rect">
            <a:avLst/>
          </a:prstGeom>
        </p:spPr>
      </p:pic>
      <p:pic>
        <p:nvPicPr>
          <p:cNvPr id="15" name="Picture 14" descr="A logo of a company&#10;&#10;Description automatically generated">
            <a:extLst>
              <a:ext uri="{FF2B5EF4-FFF2-40B4-BE49-F238E27FC236}">
                <a16:creationId xmlns:a16="http://schemas.microsoft.com/office/drawing/2014/main" id="{38705E7E-DAE8-8DC7-7834-B7F9B46C3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1933" y="3620075"/>
            <a:ext cx="1188247" cy="1110583"/>
          </a:xfrm>
          <a:prstGeom prst="rect">
            <a:avLst/>
          </a:prstGeom>
        </p:spPr>
      </p:pic>
      <p:pic>
        <p:nvPicPr>
          <p:cNvPr id="19" name="Picture 18" descr="A logo of a company&#10;&#10;Description automatically generated">
            <a:extLst>
              <a:ext uri="{FF2B5EF4-FFF2-40B4-BE49-F238E27FC236}">
                <a16:creationId xmlns:a16="http://schemas.microsoft.com/office/drawing/2014/main" id="{4AF70791-C402-11E6-25C6-EB246AEA55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5710" y="2973386"/>
            <a:ext cx="1712090" cy="1253924"/>
          </a:xfrm>
          <a:prstGeom prst="rect">
            <a:avLst/>
          </a:prstGeom>
        </p:spPr>
      </p:pic>
    </p:spTree>
    <p:extLst>
      <p:ext uri="{BB962C8B-B14F-4D97-AF65-F5344CB8AC3E}">
        <p14:creationId xmlns:p14="http://schemas.microsoft.com/office/powerpoint/2010/main" val="31437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3. </a:t>
            </a:r>
            <a:r>
              <a:rPr lang="en-US" altLang="zh-CN" dirty="0"/>
              <a:t>Key steps of your project</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11" name="TextBox 10">
            <a:extLst>
              <a:ext uri="{FF2B5EF4-FFF2-40B4-BE49-F238E27FC236}">
                <a16:creationId xmlns:a16="http://schemas.microsoft.com/office/drawing/2014/main" id="{46E84179-8B43-0D83-7EA5-B920E956CA3F}"/>
              </a:ext>
            </a:extLst>
          </p:cNvPr>
          <p:cNvSpPr txBox="1"/>
          <p:nvPr/>
        </p:nvSpPr>
        <p:spPr>
          <a:xfrm>
            <a:off x="1025567" y="1618579"/>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Step IV: write </a:t>
            </a:r>
            <a:r>
              <a:rPr lang="en-US" altLang="zh-CN" dirty="0" err="1"/>
              <a:t>chaincode</a:t>
            </a:r>
            <a:r>
              <a:rPr lang="en-US" altLang="zh-CN" dirty="0"/>
              <a:t> (smart contract; Go)</a:t>
            </a:r>
            <a:endParaRPr lang="en-HK" altLang="zh-CN" dirty="0"/>
          </a:p>
        </p:txBody>
      </p:sp>
      <p:sp>
        <p:nvSpPr>
          <p:cNvPr id="3" name="TextBox 2">
            <a:extLst>
              <a:ext uri="{FF2B5EF4-FFF2-40B4-BE49-F238E27FC236}">
                <a16:creationId xmlns:a16="http://schemas.microsoft.com/office/drawing/2014/main" id="{8A192868-4C0B-77F4-E3EA-6F6B2F3F11E4}"/>
              </a:ext>
            </a:extLst>
          </p:cNvPr>
          <p:cNvSpPr txBox="1"/>
          <p:nvPr/>
        </p:nvSpPr>
        <p:spPr>
          <a:xfrm>
            <a:off x="400049" y="1285246"/>
            <a:ext cx="9994900" cy="348813"/>
          </a:xfrm>
          <a:prstGeom prst="rect">
            <a:avLst/>
          </a:prstGeom>
          <a:noFill/>
        </p:spPr>
        <p:txBody>
          <a:bodyPr wrap="square">
            <a:spAutoFit/>
          </a:bodyPr>
          <a:lstStyle/>
          <a:p>
            <a:pPr marL="285750" indent="-285750" defTabSz="914400">
              <a:lnSpc>
                <a:spcPts val="2000"/>
              </a:lnSpc>
              <a:spcBef>
                <a:spcPts val="1000"/>
              </a:spcBef>
              <a:buClr>
                <a:srgbClr val="FF0000"/>
              </a:buClr>
              <a:buFont typeface="Wingdings 2" panose="05020102010507070707" pitchFamily="18" charset="2"/>
              <a:buChar char="õ"/>
              <a:defRPr/>
            </a:pPr>
            <a:r>
              <a:rPr lang="en-US" altLang="zh-CN" dirty="0"/>
              <a:t>A blockchain-enabled payment system for construction health and safety management (example) </a:t>
            </a:r>
            <a:endParaRPr lang="en-HK" altLang="zh-CN" dirty="0"/>
          </a:p>
        </p:txBody>
      </p:sp>
      <p:pic>
        <p:nvPicPr>
          <p:cNvPr id="6" name="Picture 5" descr="A computer screen shot of a code&#10;&#10;Description automatically generated">
            <a:extLst>
              <a:ext uri="{FF2B5EF4-FFF2-40B4-BE49-F238E27FC236}">
                <a16:creationId xmlns:a16="http://schemas.microsoft.com/office/drawing/2014/main" id="{C406C9DE-84C6-7384-94FE-56D86C61D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922" y="2246665"/>
            <a:ext cx="6912928" cy="3931201"/>
          </a:xfrm>
          <a:prstGeom prst="rect">
            <a:avLst/>
          </a:prstGeom>
        </p:spPr>
      </p:pic>
    </p:spTree>
    <p:extLst>
      <p:ext uri="{BB962C8B-B14F-4D97-AF65-F5344CB8AC3E}">
        <p14:creationId xmlns:p14="http://schemas.microsoft.com/office/powerpoint/2010/main" val="6477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4. </a:t>
            </a:r>
            <a:r>
              <a:rPr lang="en-US" altLang="zh-CN" dirty="0"/>
              <a:t>Example </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3" name="TextBox 2">
            <a:extLst>
              <a:ext uri="{FF2B5EF4-FFF2-40B4-BE49-F238E27FC236}">
                <a16:creationId xmlns:a16="http://schemas.microsoft.com/office/drawing/2014/main" id="{239792B8-580F-FDD9-F29A-3D035236D10A}"/>
              </a:ext>
            </a:extLst>
          </p:cNvPr>
          <p:cNvSpPr txBox="1"/>
          <p:nvPr/>
        </p:nvSpPr>
        <p:spPr>
          <a:xfrm>
            <a:off x="1025567" y="1618579"/>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Step V: </a:t>
            </a:r>
            <a:r>
              <a:rPr lang="en-US" dirty="0">
                <a:solidFill>
                  <a:prstClr val="black">
                    <a:lumMod val="75000"/>
                    <a:lumOff val="25000"/>
                  </a:prstClr>
                </a:solidFill>
              </a:rPr>
              <a:t>Start your blockchain </a:t>
            </a:r>
            <a:r>
              <a:rPr lang="en-US" altLang="zh-CN" dirty="0">
                <a:solidFill>
                  <a:prstClr val="black">
                    <a:lumMod val="75000"/>
                    <a:lumOff val="25000"/>
                  </a:prstClr>
                </a:solidFill>
              </a:rPr>
              <a:t>network</a:t>
            </a:r>
            <a:r>
              <a:rPr lang="en-US" altLang="zh-CN" dirty="0"/>
              <a:t> </a:t>
            </a:r>
            <a:endParaRPr lang="en-HK" altLang="zh-CN" dirty="0"/>
          </a:p>
        </p:txBody>
      </p:sp>
      <p:sp>
        <p:nvSpPr>
          <p:cNvPr id="6" name="TextBox 5">
            <a:extLst>
              <a:ext uri="{FF2B5EF4-FFF2-40B4-BE49-F238E27FC236}">
                <a16:creationId xmlns:a16="http://schemas.microsoft.com/office/drawing/2014/main" id="{3BE9865E-9C4F-DEC7-9006-BDCE7DA86519}"/>
              </a:ext>
            </a:extLst>
          </p:cNvPr>
          <p:cNvSpPr txBox="1"/>
          <p:nvPr/>
        </p:nvSpPr>
        <p:spPr>
          <a:xfrm>
            <a:off x="400049" y="1285246"/>
            <a:ext cx="9994900" cy="348813"/>
          </a:xfrm>
          <a:prstGeom prst="rect">
            <a:avLst/>
          </a:prstGeom>
          <a:noFill/>
        </p:spPr>
        <p:txBody>
          <a:bodyPr wrap="square">
            <a:spAutoFit/>
          </a:bodyPr>
          <a:lstStyle/>
          <a:p>
            <a:pPr marL="285750" indent="-285750" defTabSz="914400">
              <a:lnSpc>
                <a:spcPts val="2000"/>
              </a:lnSpc>
              <a:spcBef>
                <a:spcPts val="1000"/>
              </a:spcBef>
              <a:buClr>
                <a:srgbClr val="FF0000"/>
              </a:buClr>
              <a:buFont typeface="Wingdings 2" panose="05020102010507070707" pitchFamily="18" charset="2"/>
              <a:buChar char="õ"/>
              <a:defRPr/>
            </a:pPr>
            <a:r>
              <a:rPr lang="en-US" altLang="zh-CN" dirty="0"/>
              <a:t>A blockchain-enabled payment system for construction health and safety management (example) </a:t>
            </a:r>
            <a:endParaRPr lang="en-HK" altLang="zh-CN" dirty="0"/>
          </a:p>
        </p:txBody>
      </p:sp>
      <p:sp>
        <p:nvSpPr>
          <p:cNvPr id="7" name="TextBox 6">
            <a:extLst>
              <a:ext uri="{FF2B5EF4-FFF2-40B4-BE49-F238E27FC236}">
                <a16:creationId xmlns:a16="http://schemas.microsoft.com/office/drawing/2014/main" id="{F8935E48-3EFA-0A5E-BD80-1E35B2EA4A96}"/>
              </a:ext>
            </a:extLst>
          </p:cNvPr>
          <p:cNvSpPr txBox="1"/>
          <p:nvPr/>
        </p:nvSpPr>
        <p:spPr>
          <a:xfrm>
            <a:off x="1025567" y="2207238"/>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Step VI: </a:t>
            </a:r>
            <a:r>
              <a:rPr lang="en-US" dirty="0">
                <a:solidFill>
                  <a:prstClr val="black">
                    <a:lumMod val="75000"/>
                    <a:lumOff val="25000"/>
                  </a:prstClr>
                </a:solidFill>
              </a:rPr>
              <a:t>Test &amp; analysis</a:t>
            </a:r>
            <a:endParaRPr lang="en-HK" altLang="zh-CN" dirty="0"/>
          </a:p>
        </p:txBody>
      </p:sp>
      <p:graphicFrame>
        <p:nvGraphicFramePr>
          <p:cNvPr id="8" name="Table 7">
            <a:extLst>
              <a:ext uri="{FF2B5EF4-FFF2-40B4-BE49-F238E27FC236}">
                <a16:creationId xmlns:a16="http://schemas.microsoft.com/office/drawing/2014/main" id="{E8FCF044-2F63-F26C-EE41-5094CA94DAA0}"/>
              </a:ext>
            </a:extLst>
          </p:cNvPr>
          <p:cNvGraphicFramePr>
            <a:graphicFrameLocks noGrp="1"/>
          </p:cNvGraphicFramePr>
          <p:nvPr>
            <p:extLst>
              <p:ext uri="{D42A27DB-BD31-4B8C-83A1-F6EECF244321}">
                <p14:modId xmlns:p14="http://schemas.microsoft.com/office/powerpoint/2010/main" val="1121397787"/>
              </p:ext>
            </p:extLst>
          </p:nvPr>
        </p:nvGraphicFramePr>
        <p:xfrm>
          <a:off x="1468119" y="4974392"/>
          <a:ext cx="8333229" cy="1196724"/>
        </p:xfrm>
        <a:graphic>
          <a:graphicData uri="http://schemas.openxmlformats.org/drawingml/2006/table">
            <a:tbl>
              <a:tblPr firstRow="1" firstCol="1" bandRow="1">
                <a:tableStyleId>{5C22544A-7EE6-4342-B048-85BDC9FD1C3A}</a:tableStyleId>
              </a:tblPr>
              <a:tblGrid>
                <a:gridCol w="1666461">
                  <a:extLst>
                    <a:ext uri="{9D8B030D-6E8A-4147-A177-3AD203B41FA5}">
                      <a16:colId xmlns:a16="http://schemas.microsoft.com/office/drawing/2014/main" val="3673396595"/>
                    </a:ext>
                  </a:extLst>
                </a:gridCol>
                <a:gridCol w="1666461">
                  <a:extLst>
                    <a:ext uri="{9D8B030D-6E8A-4147-A177-3AD203B41FA5}">
                      <a16:colId xmlns:a16="http://schemas.microsoft.com/office/drawing/2014/main" val="3215441440"/>
                    </a:ext>
                  </a:extLst>
                </a:gridCol>
                <a:gridCol w="1666461">
                  <a:extLst>
                    <a:ext uri="{9D8B030D-6E8A-4147-A177-3AD203B41FA5}">
                      <a16:colId xmlns:a16="http://schemas.microsoft.com/office/drawing/2014/main" val="3520302103"/>
                    </a:ext>
                  </a:extLst>
                </a:gridCol>
                <a:gridCol w="1666461">
                  <a:extLst>
                    <a:ext uri="{9D8B030D-6E8A-4147-A177-3AD203B41FA5}">
                      <a16:colId xmlns:a16="http://schemas.microsoft.com/office/drawing/2014/main" val="2447774939"/>
                    </a:ext>
                  </a:extLst>
                </a:gridCol>
                <a:gridCol w="1667385">
                  <a:extLst>
                    <a:ext uri="{9D8B030D-6E8A-4147-A177-3AD203B41FA5}">
                      <a16:colId xmlns:a16="http://schemas.microsoft.com/office/drawing/2014/main" val="2935663369"/>
                    </a:ext>
                  </a:extLst>
                </a:gridCol>
              </a:tblGrid>
              <a:tr h="0">
                <a:tc>
                  <a:txBody>
                    <a:bodyPr/>
                    <a:lstStyle/>
                    <a:p>
                      <a:pPr algn="ctr">
                        <a:lnSpc>
                          <a:spcPct val="115000"/>
                        </a:lnSpc>
                        <a:spcAft>
                          <a:spcPts val="800"/>
                        </a:spcAft>
                      </a:pPr>
                      <a:r>
                        <a:rPr lang="en-HK" sz="1200" kern="100" dirty="0">
                          <a:effectLst/>
                        </a:rPr>
                        <a:t>worker id</a:t>
                      </a:r>
                      <a:endParaRPr lang="en-HK"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Noise level</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OHS issue degree</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Payment decrease rate</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Standard payment</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039546"/>
                  </a:ext>
                </a:extLst>
              </a:tr>
              <a:tr h="0">
                <a:tc>
                  <a:txBody>
                    <a:bodyPr/>
                    <a:lstStyle/>
                    <a:p>
                      <a:pPr algn="ctr">
                        <a:lnSpc>
                          <a:spcPct val="115000"/>
                        </a:lnSpc>
                        <a:spcAft>
                          <a:spcPts val="800"/>
                        </a:spcAft>
                      </a:pPr>
                      <a:r>
                        <a:rPr lang="en-HK" sz="1200" kern="100">
                          <a:effectLst/>
                        </a:rPr>
                        <a:t>1</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45</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100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3388997"/>
                  </a:ext>
                </a:extLst>
              </a:tr>
              <a:tr h="0">
                <a:tc>
                  <a:txBody>
                    <a:bodyPr/>
                    <a:lstStyle/>
                    <a:p>
                      <a:pPr algn="ctr">
                        <a:lnSpc>
                          <a:spcPct val="115000"/>
                        </a:lnSpc>
                        <a:spcAft>
                          <a:spcPts val="800"/>
                        </a:spcAft>
                      </a:pPr>
                      <a:r>
                        <a:rPr lang="en-HK" sz="1200" kern="100">
                          <a:effectLst/>
                        </a:rPr>
                        <a:t>2</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80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Degree I</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0.1</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100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3716263"/>
                  </a:ext>
                </a:extLst>
              </a:tr>
              <a:tr h="0">
                <a:tc>
                  <a:txBody>
                    <a:bodyPr/>
                    <a:lstStyle/>
                    <a:p>
                      <a:pPr algn="ctr">
                        <a:lnSpc>
                          <a:spcPct val="115000"/>
                        </a:lnSpc>
                        <a:spcAft>
                          <a:spcPts val="800"/>
                        </a:spcAft>
                      </a:pPr>
                      <a:r>
                        <a:rPr lang="en-HK" sz="1200" kern="100">
                          <a:effectLst/>
                        </a:rPr>
                        <a:t>3</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95</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Degree II</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0.2</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100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58128778"/>
                  </a:ext>
                </a:extLst>
              </a:tr>
              <a:tr h="0">
                <a:tc>
                  <a:txBody>
                    <a:bodyPr/>
                    <a:lstStyle/>
                    <a:p>
                      <a:pPr algn="ctr">
                        <a:lnSpc>
                          <a:spcPct val="115000"/>
                        </a:lnSpc>
                        <a:spcAft>
                          <a:spcPts val="800"/>
                        </a:spcAft>
                      </a:pPr>
                      <a:r>
                        <a:rPr lang="en-HK" sz="1200" kern="100">
                          <a:effectLst/>
                        </a:rPr>
                        <a:t>4</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100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dirty="0">
                          <a:effectLst/>
                        </a:rPr>
                        <a:t>Degree III</a:t>
                      </a:r>
                      <a:endParaRPr lang="en-HK"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0.3</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100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1907894"/>
                  </a:ext>
                </a:extLst>
              </a:tr>
              <a:tr h="0">
                <a:tc>
                  <a:txBody>
                    <a:bodyPr/>
                    <a:lstStyle/>
                    <a:p>
                      <a:pPr algn="ctr">
                        <a:lnSpc>
                          <a:spcPct val="115000"/>
                        </a:lnSpc>
                        <a:spcAft>
                          <a:spcPts val="800"/>
                        </a:spcAft>
                      </a:pPr>
                      <a:r>
                        <a:rPr lang="en-HK" sz="1200" kern="100" dirty="0">
                          <a:effectLst/>
                        </a:rPr>
                        <a:t>5</a:t>
                      </a:r>
                      <a:endParaRPr lang="en-HK"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dirty="0">
                          <a:effectLst/>
                        </a:rPr>
                        <a:t>115</a:t>
                      </a:r>
                      <a:endParaRPr lang="en-HK"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Degree V</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a:effectLst/>
                        </a:rPr>
                        <a:t>0.5</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pPr>
                      <a:r>
                        <a:rPr lang="en-HK" sz="1200" kern="100" dirty="0">
                          <a:effectLst/>
                        </a:rPr>
                        <a:t>100</a:t>
                      </a:r>
                      <a:endParaRPr lang="en-HK"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6428757"/>
                  </a:ext>
                </a:extLst>
              </a:tr>
            </a:tbl>
          </a:graphicData>
        </a:graphic>
      </p:graphicFrame>
      <p:sp>
        <p:nvSpPr>
          <p:cNvPr id="9" name="TextBox 8">
            <a:extLst>
              <a:ext uri="{FF2B5EF4-FFF2-40B4-BE49-F238E27FC236}">
                <a16:creationId xmlns:a16="http://schemas.microsoft.com/office/drawing/2014/main" id="{4095C151-D052-731C-1645-AE2FF8C04F69}"/>
              </a:ext>
            </a:extLst>
          </p:cNvPr>
          <p:cNvSpPr txBox="1"/>
          <p:nvPr/>
        </p:nvSpPr>
        <p:spPr>
          <a:xfrm>
            <a:off x="1599308" y="2717891"/>
            <a:ext cx="7766050"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a:t>Initial setting</a:t>
            </a:r>
          </a:p>
        </p:txBody>
      </p:sp>
      <p:graphicFrame>
        <p:nvGraphicFramePr>
          <p:cNvPr id="10" name="Table 9">
            <a:extLst>
              <a:ext uri="{FF2B5EF4-FFF2-40B4-BE49-F238E27FC236}">
                <a16:creationId xmlns:a16="http://schemas.microsoft.com/office/drawing/2014/main" id="{30D64996-855A-0E87-FDE2-5F9F5A18BF65}"/>
              </a:ext>
            </a:extLst>
          </p:cNvPr>
          <p:cNvGraphicFramePr>
            <a:graphicFrameLocks noGrp="1"/>
          </p:cNvGraphicFramePr>
          <p:nvPr>
            <p:extLst>
              <p:ext uri="{D42A27DB-BD31-4B8C-83A1-F6EECF244321}">
                <p14:modId xmlns:p14="http://schemas.microsoft.com/office/powerpoint/2010/main" val="3893991123"/>
              </p:ext>
            </p:extLst>
          </p:nvPr>
        </p:nvGraphicFramePr>
        <p:xfrm>
          <a:off x="2342475" y="3256159"/>
          <a:ext cx="5725160" cy="1595632"/>
        </p:xfrm>
        <a:graphic>
          <a:graphicData uri="http://schemas.openxmlformats.org/drawingml/2006/table">
            <a:tbl>
              <a:tblPr firstRow="1" firstCol="1" bandRow="1">
                <a:tableStyleId>{5C22544A-7EE6-4342-B048-85BDC9FD1C3A}</a:tableStyleId>
              </a:tblPr>
              <a:tblGrid>
                <a:gridCol w="2862580">
                  <a:extLst>
                    <a:ext uri="{9D8B030D-6E8A-4147-A177-3AD203B41FA5}">
                      <a16:colId xmlns:a16="http://schemas.microsoft.com/office/drawing/2014/main" val="1461867806"/>
                    </a:ext>
                  </a:extLst>
                </a:gridCol>
                <a:gridCol w="2862580">
                  <a:extLst>
                    <a:ext uri="{9D8B030D-6E8A-4147-A177-3AD203B41FA5}">
                      <a16:colId xmlns:a16="http://schemas.microsoft.com/office/drawing/2014/main" val="3740544060"/>
                    </a:ext>
                  </a:extLst>
                </a:gridCol>
              </a:tblGrid>
              <a:tr h="0">
                <a:tc>
                  <a:txBody>
                    <a:bodyPr/>
                    <a:lstStyle/>
                    <a:p>
                      <a:pPr>
                        <a:lnSpc>
                          <a:spcPct val="115000"/>
                        </a:lnSpc>
                        <a:spcAft>
                          <a:spcPts val="800"/>
                        </a:spcAft>
                      </a:pPr>
                      <a:r>
                        <a:rPr lang="en-HK" sz="1200" kern="100">
                          <a:effectLst/>
                        </a:rPr>
                        <a:t>Noise level range (dB)</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200" kern="100">
                          <a:effectLst/>
                        </a:rPr>
                        <a:t>OHS issue degree</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3701352"/>
                  </a:ext>
                </a:extLst>
              </a:tr>
              <a:tr h="0">
                <a:tc>
                  <a:txBody>
                    <a:bodyPr/>
                    <a:lstStyle/>
                    <a:p>
                      <a:pPr>
                        <a:lnSpc>
                          <a:spcPct val="115000"/>
                        </a:lnSpc>
                        <a:spcAft>
                          <a:spcPts val="800"/>
                        </a:spcAft>
                      </a:pPr>
                      <a:r>
                        <a:rPr lang="en-HK" sz="1200" kern="100">
                          <a:effectLst/>
                        </a:rPr>
                        <a:t>&lt;50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200" kern="100">
                          <a:effectLst/>
                        </a:rPr>
                        <a:t>- (full paid)</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4008149"/>
                  </a:ext>
                </a:extLst>
              </a:tr>
              <a:tr h="0">
                <a:tc>
                  <a:txBody>
                    <a:bodyPr/>
                    <a:lstStyle/>
                    <a:p>
                      <a:pPr>
                        <a:lnSpc>
                          <a:spcPct val="115000"/>
                        </a:lnSpc>
                        <a:spcAft>
                          <a:spcPts val="800"/>
                        </a:spcAft>
                      </a:pPr>
                      <a:r>
                        <a:rPr lang="en-HK" sz="1200" kern="100">
                          <a:effectLst/>
                        </a:rPr>
                        <a:t>(50,80]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200" kern="100">
                          <a:effectLst/>
                        </a:rPr>
                        <a:t>Degree I</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86966476"/>
                  </a:ext>
                </a:extLst>
              </a:tr>
              <a:tr h="0">
                <a:tc>
                  <a:txBody>
                    <a:bodyPr/>
                    <a:lstStyle/>
                    <a:p>
                      <a:pPr>
                        <a:lnSpc>
                          <a:spcPct val="115000"/>
                        </a:lnSpc>
                        <a:spcAft>
                          <a:spcPts val="800"/>
                        </a:spcAft>
                      </a:pPr>
                      <a:r>
                        <a:rPr lang="en-HK" sz="1200" kern="100" dirty="0">
                          <a:effectLst/>
                        </a:rPr>
                        <a:t>(80,90]</a:t>
                      </a:r>
                      <a:endParaRPr lang="en-HK"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200" kern="100">
                          <a:effectLst/>
                        </a:rPr>
                        <a:t>Degree II</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6237322"/>
                  </a:ext>
                </a:extLst>
              </a:tr>
              <a:tr h="0">
                <a:tc>
                  <a:txBody>
                    <a:bodyPr/>
                    <a:lstStyle/>
                    <a:p>
                      <a:pPr>
                        <a:lnSpc>
                          <a:spcPct val="115000"/>
                        </a:lnSpc>
                        <a:spcAft>
                          <a:spcPts val="800"/>
                        </a:spcAft>
                      </a:pPr>
                      <a:r>
                        <a:rPr lang="en-HK" sz="1200" kern="100">
                          <a:effectLst/>
                        </a:rPr>
                        <a:t>(90,100]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200" kern="100">
                          <a:effectLst/>
                        </a:rPr>
                        <a:t>Degree III</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88915000"/>
                  </a:ext>
                </a:extLst>
              </a:tr>
              <a:tr h="0">
                <a:tc>
                  <a:txBody>
                    <a:bodyPr/>
                    <a:lstStyle/>
                    <a:p>
                      <a:pPr>
                        <a:lnSpc>
                          <a:spcPct val="115000"/>
                        </a:lnSpc>
                        <a:spcAft>
                          <a:spcPts val="800"/>
                        </a:spcAft>
                      </a:pPr>
                      <a:r>
                        <a:rPr lang="en-HK" sz="1200" kern="100">
                          <a:effectLst/>
                        </a:rPr>
                        <a:t>(100,110]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200" kern="100">
                          <a:effectLst/>
                        </a:rPr>
                        <a:t>Degree VI</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2812699"/>
                  </a:ext>
                </a:extLst>
              </a:tr>
              <a:tr h="0">
                <a:tc>
                  <a:txBody>
                    <a:bodyPr/>
                    <a:lstStyle/>
                    <a:p>
                      <a:pPr>
                        <a:lnSpc>
                          <a:spcPct val="115000"/>
                        </a:lnSpc>
                        <a:spcAft>
                          <a:spcPts val="800"/>
                        </a:spcAft>
                      </a:pPr>
                      <a:r>
                        <a:rPr lang="en-HK" sz="1200" kern="100">
                          <a:effectLst/>
                        </a:rPr>
                        <a:t>(110,120]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200" kern="100">
                          <a:effectLst/>
                        </a:rPr>
                        <a:t>Degree V</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1189384"/>
                  </a:ext>
                </a:extLst>
              </a:tr>
              <a:tr h="0">
                <a:tc>
                  <a:txBody>
                    <a:bodyPr/>
                    <a:lstStyle/>
                    <a:p>
                      <a:pPr>
                        <a:lnSpc>
                          <a:spcPct val="115000"/>
                        </a:lnSpc>
                        <a:spcAft>
                          <a:spcPts val="800"/>
                        </a:spcAft>
                      </a:pPr>
                      <a:r>
                        <a:rPr lang="en-HK" sz="1200" kern="100">
                          <a:effectLst/>
                        </a:rPr>
                        <a:t>&gt;120</a:t>
                      </a:r>
                      <a:endParaRPr lang="en-HK"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HK" sz="1200" kern="100" dirty="0">
                          <a:effectLst/>
                        </a:rPr>
                        <a:t>- (no pay)</a:t>
                      </a:r>
                      <a:endParaRPr lang="en-HK"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2152463"/>
                  </a:ext>
                </a:extLst>
              </a:tr>
            </a:tbl>
          </a:graphicData>
        </a:graphic>
      </p:graphicFrame>
    </p:spTree>
    <p:extLst>
      <p:ext uri="{BB962C8B-B14F-4D97-AF65-F5344CB8AC3E}">
        <p14:creationId xmlns:p14="http://schemas.microsoft.com/office/powerpoint/2010/main" val="83867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4. </a:t>
            </a:r>
            <a:r>
              <a:rPr lang="en-US" altLang="zh-CN" dirty="0"/>
              <a:t>Example </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33</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6" name="TextBox 5">
            <a:extLst>
              <a:ext uri="{FF2B5EF4-FFF2-40B4-BE49-F238E27FC236}">
                <a16:creationId xmlns:a16="http://schemas.microsoft.com/office/drawing/2014/main" id="{3BE9865E-9C4F-DEC7-9006-BDCE7DA86519}"/>
              </a:ext>
            </a:extLst>
          </p:cNvPr>
          <p:cNvSpPr txBox="1"/>
          <p:nvPr/>
        </p:nvSpPr>
        <p:spPr>
          <a:xfrm>
            <a:off x="400049" y="1285246"/>
            <a:ext cx="9994900" cy="348813"/>
          </a:xfrm>
          <a:prstGeom prst="rect">
            <a:avLst/>
          </a:prstGeom>
          <a:noFill/>
        </p:spPr>
        <p:txBody>
          <a:bodyPr wrap="square">
            <a:spAutoFit/>
          </a:bodyPr>
          <a:lstStyle/>
          <a:p>
            <a:pPr marL="285750" indent="-285750" defTabSz="914400">
              <a:lnSpc>
                <a:spcPts val="2000"/>
              </a:lnSpc>
              <a:spcBef>
                <a:spcPts val="1000"/>
              </a:spcBef>
              <a:buClr>
                <a:srgbClr val="FF0000"/>
              </a:buClr>
              <a:buFont typeface="Wingdings 2" panose="05020102010507070707" pitchFamily="18" charset="2"/>
              <a:buChar char="õ"/>
              <a:defRPr/>
            </a:pPr>
            <a:r>
              <a:rPr lang="en-US" altLang="zh-CN" dirty="0"/>
              <a:t>A blockchain-enabled payment system for construction health and safety management (example) </a:t>
            </a:r>
            <a:endParaRPr lang="en-HK" altLang="zh-CN" dirty="0"/>
          </a:p>
        </p:txBody>
      </p:sp>
      <p:sp>
        <p:nvSpPr>
          <p:cNvPr id="7" name="TextBox 6">
            <a:extLst>
              <a:ext uri="{FF2B5EF4-FFF2-40B4-BE49-F238E27FC236}">
                <a16:creationId xmlns:a16="http://schemas.microsoft.com/office/drawing/2014/main" id="{F8935E48-3EFA-0A5E-BD80-1E35B2EA4A96}"/>
              </a:ext>
            </a:extLst>
          </p:cNvPr>
          <p:cNvSpPr txBox="1"/>
          <p:nvPr/>
        </p:nvSpPr>
        <p:spPr>
          <a:xfrm>
            <a:off x="968417" y="1691426"/>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Step VI: </a:t>
            </a:r>
            <a:r>
              <a:rPr lang="en-US" dirty="0">
                <a:solidFill>
                  <a:prstClr val="black">
                    <a:lumMod val="75000"/>
                    <a:lumOff val="25000"/>
                  </a:prstClr>
                </a:solidFill>
              </a:rPr>
              <a:t>Test &amp; analysis</a:t>
            </a:r>
            <a:endParaRPr lang="en-HK" altLang="zh-CN" dirty="0"/>
          </a:p>
        </p:txBody>
      </p:sp>
      <p:sp>
        <p:nvSpPr>
          <p:cNvPr id="9" name="TextBox 8">
            <a:extLst>
              <a:ext uri="{FF2B5EF4-FFF2-40B4-BE49-F238E27FC236}">
                <a16:creationId xmlns:a16="http://schemas.microsoft.com/office/drawing/2014/main" id="{4095C151-D052-731C-1645-AE2FF8C04F69}"/>
              </a:ext>
            </a:extLst>
          </p:cNvPr>
          <p:cNvSpPr txBox="1"/>
          <p:nvPr/>
        </p:nvSpPr>
        <p:spPr>
          <a:xfrm>
            <a:off x="1542158" y="2202079"/>
            <a:ext cx="7766050"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err="1"/>
              <a:t>Couchdb</a:t>
            </a:r>
            <a:r>
              <a:rPr lang="en-US" altLang="zh-CN" dirty="0"/>
              <a:t> (payment result)</a:t>
            </a:r>
          </a:p>
        </p:txBody>
      </p:sp>
      <p:pic>
        <p:nvPicPr>
          <p:cNvPr id="10" name="Picture 9" descr="A screenshot of a computer&#10;&#10;Description automatically generated">
            <a:extLst>
              <a:ext uri="{FF2B5EF4-FFF2-40B4-BE49-F238E27FC236}">
                <a16:creationId xmlns:a16="http://schemas.microsoft.com/office/drawing/2014/main" id="{3B50F37A-80C3-8921-0893-9D92F5098013}"/>
              </a:ext>
            </a:extLst>
          </p:cNvPr>
          <p:cNvPicPr>
            <a:picLocks noChangeAspect="1"/>
          </p:cNvPicPr>
          <p:nvPr/>
        </p:nvPicPr>
        <p:blipFill rotWithShape="1">
          <a:blip r:embed="rId3"/>
          <a:srcRect t="1293"/>
          <a:stretch/>
        </p:blipFill>
        <p:spPr>
          <a:xfrm>
            <a:off x="1542157" y="2943984"/>
            <a:ext cx="7557175" cy="3291716"/>
          </a:xfrm>
          <a:prstGeom prst="rect">
            <a:avLst/>
          </a:prstGeom>
        </p:spPr>
      </p:pic>
    </p:spTree>
    <p:extLst>
      <p:ext uri="{BB962C8B-B14F-4D97-AF65-F5344CB8AC3E}">
        <p14:creationId xmlns:p14="http://schemas.microsoft.com/office/powerpoint/2010/main" val="329101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4. </a:t>
            </a:r>
            <a:r>
              <a:rPr lang="en-US" altLang="zh-CN" dirty="0"/>
              <a:t>Example </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34</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6" name="TextBox 5">
            <a:extLst>
              <a:ext uri="{FF2B5EF4-FFF2-40B4-BE49-F238E27FC236}">
                <a16:creationId xmlns:a16="http://schemas.microsoft.com/office/drawing/2014/main" id="{3BE9865E-9C4F-DEC7-9006-BDCE7DA86519}"/>
              </a:ext>
            </a:extLst>
          </p:cNvPr>
          <p:cNvSpPr txBox="1"/>
          <p:nvPr/>
        </p:nvSpPr>
        <p:spPr>
          <a:xfrm>
            <a:off x="400049" y="1285246"/>
            <a:ext cx="9994900" cy="348813"/>
          </a:xfrm>
          <a:prstGeom prst="rect">
            <a:avLst/>
          </a:prstGeom>
          <a:noFill/>
        </p:spPr>
        <p:txBody>
          <a:bodyPr wrap="square">
            <a:spAutoFit/>
          </a:bodyPr>
          <a:lstStyle/>
          <a:p>
            <a:pPr marL="285750" indent="-285750" defTabSz="914400">
              <a:lnSpc>
                <a:spcPts val="2000"/>
              </a:lnSpc>
              <a:spcBef>
                <a:spcPts val="1000"/>
              </a:spcBef>
              <a:buClr>
                <a:srgbClr val="FF0000"/>
              </a:buClr>
              <a:buFont typeface="Wingdings 2" panose="05020102010507070707" pitchFamily="18" charset="2"/>
              <a:buChar char="õ"/>
              <a:defRPr/>
            </a:pPr>
            <a:r>
              <a:rPr lang="en-US" altLang="zh-CN" dirty="0"/>
              <a:t>A blockchain-enabled payment system for construction health and safety management (example) </a:t>
            </a:r>
            <a:endParaRPr lang="en-HK" altLang="zh-CN" dirty="0"/>
          </a:p>
        </p:txBody>
      </p:sp>
      <p:sp>
        <p:nvSpPr>
          <p:cNvPr id="7" name="TextBox 6">
            <a:extLst>
              <a:ext uri="{FF2B5EF4-FFF2-40B4-BE49-F238E27FC236}">
                <a16:creationId xmlns:a16="http://schemas.microsoft.com/office/drawing/2014/main" id="{F8935E48-3EFA-0A5E-BD80-1E35B2EA4A96}"/>
              </a:ext>
            </a:extLst>
          </p:cNvPr>
          <p:cNvSpPr txBox="1"/>
          <p:nvPr/>
        </p:nvSpPr>
        <p:spPr>
          <a:xfrm>
            <a:off x="946232" y="1620674"/>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Step VI: </a:t>
            </a:r>
            <a:r>
              <a:rPr lang="en-US" dirty="0">
                <a:solidFill>
                  <a:prstClr val="black">
                    <a:lumMod val="75000"/>
                    <a:lumOff val="25000"/>
                  </a:prstClr>
                </a:solidFill>
              </a:rPr>
              <a:t>Test &amp; analysis</a:t>
            </a:r>
            <a:endParaRPr lang="en-HK" altLang="zh-CN" dirty="0"/>
          </a:p>
        </p:txBody>
      </p:sp>
      <p:sp>
        <p:nvSpPr>
          <p:cNvPr id="9" name="TextBox 8">
            <a:extLst>
              <a:ext uri="{FF2B5EF4-FFF2-40B4-BE49-F238E27FC236}">
                <a16:creationId xmlns:a16="http://schemas.microsoft.com/office/drawing/2014/main" id="{4095C151-D052-731C-1645-AE2FF8C04F69}"/>
              </a:ext>
            </a:extLst>
          </p:cNvPr>
          <p:cNvSpPr txBox="1"/>
          <p:nvPr/>
        </p:nvSpPr>
        <p:spPr>
          <a:xfrm>
            <a:off x="1374898" y="2117941"/>
            <a:ext cx="7766050"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a:buFont typeface="Wingdings" panose="05000000000000000000" pitchFamily="2" charset="2"/>
              <a:buChar char="ü"/>
            </a:pPr>
            <a:r>
              <a:rPr lang="en-US" altLang="zh-CN" dirty="0"/>
              <a:t>Hyperledger </a:t>
            </a:r>
            <a:r>
              <a:rPr lang="en-US" altLang="zh-CN" dirty="0" err="1"/>
              <a:t>exploerer</a:t>
            </a:r>
            <a:r>
              <a:rPr lang="en-US" altLang="zh-CN" dirty="0"/>
              <a:t> (block detail)</a:t>
            </a:r>
          </a:p>
        </p:txBody>
      </p:sp>
      <p:pic>
        <p:nvPicPr>
          <p:cNvPr id="3" name="Picture 2" descr="A screenshot of a computer&#10;&#10;Description automatically generated">
            <a:extLst>
              <a:ext uri="{FF2B5EF4-FFF2-40B4-BE49-F238E27FC236}">
                <a16:creationId xmlns:a16="http://schemas.microsoft.com/office/drawing/2014/main" id="{7F4BFF0E-0A49-4D64-2BAE-87123CF59BC7}"/>
              </a:ext>
            </a:extLst>
          </p:cNvPr>
          <p:cNvPicPr>
            <a:picLocks noChangeAspect="1"/>
          </p:cNvPicPr>
          <p:nvPr/>
        </p:nvPicPr>
        <p:blipFill>
          <a:blip r:embed="rId3"/>
          <a:stretch>
            <a:fillRect/>
          </a:stretch>
        </p:blipFill>
        <p:spPr>
          <a:xfrm>
            <a:off x="2032675" y="2712732"/>
            <a:ext cx="6729648" cy="3651874"/>
          </a:xfrm>
          <a:prstGeom prst="rect">
            <a:avLst/>
          </a:prstGeom>
        </p:spPr>
      </p:pic>
    </p:spTree>
    <p:extLst>
      <p:ext uri="{BB962C8B-B14F-4D97-AF65-F5344CB8AC3E}">
        <p14:creationId xmlns:p14="http://schemas.microsoft.com/office/powerpoint/2010/main" val="102430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Thanks for your attention!</a:t>
            </a:r>
          </a:p>
        </p:txBody>
      </p:sp>
      <p:sp>
        <p:nvSpPr>
          <p:cNvPr id="3" name="Slide Number Placeholder 2">
            <a:extLst>
              <a:ext uri="{FF2B5EF4-FFF2-40B4-BE49-F238E27FC236}">
                <a16:creationId xmlns:a16="http://schemas.microsoft.com/office/drawing/2014/main" id="{CE306E32-386A-462D-9DEE-00686A6FBAEB}"/>
              </a:ext>
            </a:extLst>
          </p:cNvPr>
          <p:cNvSpPr>
            <a:spLocks noGrp="1"/>
          </p:cNvSpPr>
          <p:nvPr>
            <p:ph type="sldNum" sz="quarter" idx="12"/>
          </p:nvPr>
        </p:nvSpPr>
        <p:spPr>
          <a:xfrm>
            <a:off x="11597926" y="6415460"/>
            <a:ext cx="594073" cy="365125"/>
          </a:xfrm>
        </p:spPr>
        <p:txBody>
          <a:bodyPr/>
          <a:lstStyle/>
          <a:p>
            <a:r>
              <a:rPr lang="en-US" dirty="0"/>
              <a:t>-</a:t>
            </a:r>
            <a:fld id="{44566901-C02D-458B-B5A3-E7A112F2E7D3}" type="slidenum">
              <a:rPr lang="en-US" smtClean="0"/>
              <a:pPr/>
              <a:t>35</a:t>
            </a:fld>
            <a:r>
              <a:rPr lang="en-US" dirty="0"/>
              <a:t>-</a:t>
            </a:r>
          </a:p>
        </p:txBody>
      </p:sp>
      <p:sp>
        <p:nvSpPr>
          <p:cNvPr id="4" name="Title 1">
            <a:extLst>
              <a:ext uri="{FF2B5EF4-FFF2-40B4-BE49-F238E27FC236}">
                <a16:creationId xmlns:a16="http://schemas.microsoft.com/office/drawing/2014/main" id="{4A468848-9027-2647-4218-C0211503D251}"/>
              </a:ext>
            </a:extLst>
          </p:cNvPr>
          <p:cNvSpPr txBox="1">
            <a:spLocks/>
          </p:cNvSpPr>
          <p:nvPr/>
        </p:nvSpPr>
        <p:spPr>
          <a:xfrm>
            <a:off x="719433" y="4266847"/>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a:solidFill>
                  <a:schemeClr val="tx1"/>
                </a:solidFill>
                <a:latin typeface="Gill Sans MT" panose="020B0502020104020203" pitchFamily="34" charset="0"/>
                <a:ea typeface="+mj-ea"/>
                <a:cs typeface="+mj-cs"/>
              </a:defRPr>
            </a:lvl1pPr>
          </a:lstStyle>
          <a:p>
            <a:r>
              <a:rPr lang="en-US" dirty="0"/>
              <a:t>Juan WANG</a:t>
            </a:r>
          </a:p>
          <a:p>
            <a:r>
              <a:rPr lang="en-US" dirty="0"/>
              <a:t>juanwang@connect.hku.hk</a:t>
            </a:r>
          </a:p>
        </p:txBody>
      </p:sp>
    </p:spTree>
    <p:extLst>
      <p:ext uri="{BB962C8B-B14F-4D97-AF65-F5344CB8AC3E}">
        <p14:creationId xmlns:p14="http://schemas.microsoft.com/office/powerpoint/2010/main" val="3057648445"/>
      </p:ext>
    </p:extLst>
  </p:cSld>
  <p:clrMapOvr>
    <a:masterClrMapping/>
  </p:clrMapOvr>
  <mc:AlternateContent xmlns:mc="http://schemas.openxmlformats.org/markup-compatibility/2006" xmlns:p14="http://schemas.microsoft.com/office/powerpoint/2010/main">
    <mc:Choice Requires="p14">
      <p:transition spd="slow" p14:dur="2000" advTm="6021"/>
    </mc:Choice>
    <mc:Fallback xmlns="">
      <p:transition spd="slow" advTm="602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1.  Why blockchain</a:t>
            </a:r>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Rectangle 4">
            <a:extLst>
              <a:ext uri="{FF2B5EF4-FFF2-40B4-BE49-F238E27FC236}">
                <a16:creationId xmlns:a16="http://schemas.microsoft.com/office/drawing/2014/main" id="{E9C13D6B-909A-82E1-8E85-45DB29ED9EC6}"/>
              </a:ext>
            </a:extLst>
          </p:cNvPr>
          <p:cNvSpPr/>
          <p:nvPr/>
        </p:nvSpPr>
        <p:spPr>
          <a:xfrm>
            <a:off x="285750" y="1211282"/>
            <a:ext cx="10058400" cy="348813"/>
          </a:xfrm>
          <a:prstGeom prst="rect">
            <a:avLst/>
          </a:prstGeom>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kumimoji="0" lang="en-US" b="0" i="0" u="none" strike="noStrike" kern="1200" cap="none" spc="0" normalizeH="0" baseline="0" noProof="0" dirty="0">
                <a:ln>
                  <a:noFill/>
                </a:ln>
                <a:solidFill>
                  <a:prstClr val="black">
                    <a:lumMod val="75000"/>
                    <a:lumOff val="25000"/>
                  </a:prstClr>
                </a:solidFill>
                <a:effectLst/>
                <a:uLnTx/>
                <a:uFillTx/>
                <a:latin typeface="Gill Sans MT" panose="020B0502020104020203" pitchFamily="34" charset="0"/>
                <a:ea typeface="+mn-ea"/>
                <a:cs typeface="+mn-cs"/>
              </a:rPr>
              <a:t>Why blockchain</a:t>
            </a:r>
            <a:endParaRPr lang="en-HK" dirty="0">
              <a:solidFill>
                <a:prstClr val="black">
                  <a:lumMod val="75000"/>
                  <a:lumOff val="25000"/>
                </a:prstClr>
              </a:solidFill>
              <a:latin typeface="Gill Sans MT" panose="020B0502020104020203" pitchFamily="34" charset="0"/>
            </a:endParaRPr>
          </a:p>
        </p:txBody>
      </p:sp>
      <p:sp>
        <p:nvSpPr>
          <p:cNvPr id="9" name="TextBox 10">
            <a:extLst>
              <a:ext uri="{FF2B5EF4-FFF2-40B4-BE49-F238E27FC236}">
                <a16:creationId xmlns:a16="http://schemas.microsoft.com/office/drawing/2014/main" id="{EFC9346E-6A2E-D3B1-61AF-55DEFD7C7A8D}"/>
              </a:ext>
            </a:extLst>
          </p:cNvPr>
          <p:cNvSpPr txBox="1"/>
          <p:nvPr/>
        </p:nvSpPr>
        <p:spPr>
          <a:xfrm>
            <a:off x="686533" y="1534912"/>
            <a:ext cx="3592878"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Contract management</a:t>
            </a:r>
          </a:p>
        </p:txBody>
      </p:sp>
      <p:sp>
        <p:nvSpPr>
          <p:cNvPr id="11" name="TextBox 10">
            <a:extLst>
              <a:ext uri="{FF2B5EF4-FFF2-40B4-BE49-F238E27FC236}">
                <a16:creationId xmlns:a16="http://schemas.microsoft.com/office/drawing/2014/main" id="{3EA01228-64E2-3F2F-E362-F146DABBA519}"/>
              </a:ext>
            </a:extLst>
          </p:cNvPr>
          <p:cNvSpPr txBox="1"/>
          <p:nvPr/>
        </p:nvSpPr>
        <p:spPr>
          <a:xfrm>
            <a:off x="1318278" y="2015155"/>
            <a:ext cx="6594313" cy="1987980"/>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US" altLang="zh-CN" dirty="0"/>
              <a:t>Payment delay (</a:t>
            </a:r>
            <a:r>
              <a:rPr lang="en-HK" dirty="0"/>
              <a:t>J. Wang et al., 2017)</a:t>
            </a:r>
          </a:p>
          <a:p>
            <a:pPr latinLnBrk="1">
              <a:buFont typeface="Wingdings" panose="05000000000000000000" pitchFamily="2" charset="2"/>
              <a:buChar char="ü"/>
            </a:pPr>
            <a:r>
              <a:rPr lang="en-HK" altLang="zh-CN" dirty="0"/>
              <a:t>High transaction cost (</a:t>
            </a:r>
            <a:r>
              <a:rPr lang="en-HK" dirty="0"/>
              <a:t>S. </a:t>
            </a:r>
            <a:r>
              <a:rPr lang="en-HK" dirty="0" err="1"/>
              <a:t>Ahmadisheykhsarmast</a:t>
            </a:r>
            <a:r>
              <a:rPr lang="en-HK" dirty="0"/>
              <a:t> et al., 2018) </a:t>
            </a:r>
            <a:endParaRPr lang="en-HK" altLang="zh-CN" dirty="0"/>
          </a:p>
          <a:p>
            <a:pPr latinLnBrk="1">
              <a:buFont typeface="Wingdings" panose="05000000000000000000" pitchFamily="2" charset="2"/>
              <a:buChar char="ü"/>
            </a:pPr>
            <a:r>
              <a:rPr lang="en-HK" altLang="zh-CN" dirty="0"/>
              <a:t>Insecure payment (</a:t>
            </a:r>
            <a:r>
              <a:rPr lang="en-HK" dirty="0"/>
              <a:t>Z. </a:t>
            </a:r>
            <a:r>
              <a:rPr lang="en-HK" dirty="0" err="1"/>
              <a:t>Dakhli</a:t>
            </a:r>
            <a:r>
              <a:rPr lang="en-HK" dirty="0"/>
              <a:t> et al., 2019)</a:t>
            </a:r>
            <a:endParaRPr lang="en-HK" altLang="zh-CN" dirty="0"/>
          </a:p>
          <a:p>
            <a:pPr latinLnBrk="1">
              <a:buFont typeface="Wingdings" panose="05000000000000000000" pitchFamily="2" charset="2"/>
              <a:buChar char="ü"/>
            </a:pPr>
            <a:r>
              <a:rPr lang="en-HK" altLang="zh-CN" dirty="0"/>
              <a:t>Low digitalization (</a:t>
            </a:r>
            <a:r>
              <a:rPr lang="en-HK" dirty="0"/>
              <a:t>J. Mason et al., 2018)</a:t>
            </a:r>
          </a:p>
        </p:txBody>
      </p:sp>
      <p:sp>
        <p:nvSpPr>
          <p:cNvPr id="16" name="TextBox 10">
            <a:extLst>
              <a:ext uri="{FF2B5EF4-FFF2-40B4-BE49-F238E27FC236}">
                <a16:creationId xmlns:a16="http://schemas.microsoft.com/office/drawing/2014/main" id="{59ADFDA6-777B-872D-E987-55DB203701BC}"/>
              </a:ext>
            </a:extLst>
          </p:cNvPr>
          <p:cNvSpPr txBox="1"/>
          <p:nvPr/>
        </p:nvSpPr>
        <p:spPr>
          <a:xfrm>
            <a:off x="686533" y="4003135"/>
            <a:ext cx="3592878"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Supply chain management</a:t>
            </a:r>
          </a:p>
        </p:txBody>
      </p:sp>
      <p:sp>
        <p:nvSpPr>
          <p:cNvPr id="17" name="TextBox 16">
            <a:extLst>
              <a:ext uri="{FF2B5EF4-FFF2-40B4-BE49-F238E27FC236}">
                <a16:creationId xmlns:a16="http://schemas.microsoft.com/office/drawing/2014/main" id="{E261D184-3D9F-A0C5-94D9-2D1398279CAB}"/>
              </a:ext>
            </a:extLst>
          </p:cNvPr>
          <p:cNvSpPr txBox="1"/>
          <p:nvPr/>
        </p:nvSpPr>
        <p:spPr>
          <a:xfrm>
            <a:off x="1305854" y="4575319"/>
            <a:ext cx="6087968" cy="149553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US" altLang="zh-CN" dirty="0"/>
              <a:t>Poor transparency of process (</a:t>
            </a:r>
            <a:r>
              <a:rPr lang="en-HK" dirty="0"/>
              <a:t>A. </a:t>
            </a:r>
            <a:r>
              <a:rPr lang="en-HK" dirty="0" err="1"/>
              <a:t>Sivula</a:t>
            </a:r>
            <a:r>
              <a:rPr lang="en-HK" dirty="0"/>
              <a:t> et al., 2018)</a:t>
            </a:r>
          </a:p>
          <a:p>
            <a:pPr latinLnBrk="1">
              <a:buFont typeface="Wingdings" panose="05000000000000000000" pitchFamily="2" charset="2"/>
              <a:buChar char="ü"/>
            </a:pPr>
            <a:r>
              <a:rPr lang="en-HK" dirty="0"/>
              <a:t>Opportunistic </a:t>
            </a:r>
            <a:r>
              <a:rPr lang="en-HK" dirty="0" err="1"/>
              <a:t>behaviors</a:t>
            </a:r>
            <a:r>
              <a:rPr lang="en-HK" dirty="0"/>
              <a:t> in cooperation</a:t>
            </a:r>
            <a:r>
              <a:rPr lang="en-HK" altLang="zh-CN" dirty="0"/>
              <a:t>(</a:t>
            </a:r>
            <a:r>
              <a:rPr lang="en-HK" dirty="0"/>
              <a:t>X. Qian et al., 2020)</a:t>
            </a:r>
            <a:endParaRPr lang="en-HK" altLang="zh-CN" dirty="0"/>
          </a:p>
          <a:p>
            <a:pPr latinLnBrk="1">
              <a:buFont typeface="Wingdings" panose="05000000000000000000" pitchFamily="2" charset="2"/>
              <a:buChar char="ü"/>
            </a:pPr>
            <a:r>
              <a:rPr lang="en-HK" altLang="zh-CN" dirty="0"/>
              <a:t>Trust crisis between partners (</a:t>
            </a:r>
            <a:r>
              <a:rPr lang="en-HK" dirty="0"/>
              <a:t>C. Sun &amp; M. Wang, 2020)</a:t>
            </a:r>
          </a:p>
        </p:txBody>
      </p:sp>
    </p:spTree>
    <p:extLst>
      <p:ext uri="{BB962C8B-B14F-4D97-AF65-F5344CB8AC3E}">
        <p14:creationId xmlns:p14="http://schemas.microsoft.com/office/powerpoint/2010/main" val="342178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Rectangle 4">
            <a:extLst>
              <a:ext uri="{FF2B5EF4-FFF2-40B4-BE49-F238E27FC236}">
                <a16:creationId xmlns:a16="http://schemas.microsoft.com/office/drawing/2014/main" id="{E9C13D6B-909A-82E1-8E85-45DB29ED9EC6}"/>
              </a:ext>
            </a:extLst>
          </p:cNvPr>
          <p:cNvSpPr/>
          <p:nvPr/>
        </p:nvSpPr>
        <p:spPr>
          <a:xfrm>
            <a:off x="285750" y="1211282"/>
            <a:ext cx="10058400" cy="348813"/>
          </a:xfrm>
          <a:prstGeom prst="rect">
            <a:avLst/>
          </a:prstGeom>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kumimoji="0" lang="en-US" b="0" i="0" u="none" strike="noStrike" kern="1200" cap="none" spc="0" normalizeH="0" baseline="0" noProof="0" dirty="0">
                <a:ln>
                  <a:noFill/>
                </a:ln>
                <a:solidFill>
                  <a:prstClr val="black">
                    <a:lumMod val="75000"/>
                    <a:lumOff val="25000"/>
                  </a:prstClr>
                </a:solidFill>
                <a:effectLst/>
                <a:uLnTx/>
                <a:uFillTx/>
                <a:latin typeface="Gill Sans MT" panose="020B0502020104020203" pitchFamily="34" charset="0"/>
                <a:ea typeface="+mn-ea"/>
                <a:cs typeface="+mn-cs"/>
              </a:rPr>
              <a:t>Why blockchain </a:t>
            </a:r>
            <a:endParaRPr lang="en-HK" dirty="0">
              <a:solidFill>
                <a:prstClr val="black">
                  <a:lumMod val="75000"/>
                  <a:lumOff val="25000"/>
                </a:prstClr>
              </a:solidFill>
              <a:latin typeface="Gill Sans MT" panose="020B0502020104020203" pitchFamily="34" charset="0"/>
            </a:endParaRPr>
          </a:p>
        </p:txBody>
      </p:sp>
      <p:sp>
        <p:nvSpPr>
          <p:cNvPr id="9" name="TextBox 10">
            <a:extLst>
              <a:ext uri="{FF2B5EF4-FFF2-40B4-BE49-F238E27FC236}">
                <a16:creationId xmlns:a16="http://schemas.microsoft.com/office/drawing/2014/main" id="{EFC9346E-6A2E-D3B1-61AF-55DEFD7C7A8D}"/>
              </a:ext>
            </a:extLst>
          </p:cNvPr>
          <p:cNvSpPr txBox="1"/>
          <p:nvPr/>
        </p:nvSpPr>
        <p:spPr>
          <a:xfrm>
            <a:off x="517568" y="1589946"/>
            <a:ext cx="3592878"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dirty="0"/>
              <a:t>Information management</a:t>
            </a:r>
          </a:p>
        </p:txBody>
      </p:sp>
      <p:sp>
        <p:nvSpPr>
          <p:cNvPr id="11" name="TextBox 10">
            <a:extLst>
              <a:ext uri="{FF2B5EF4-FFF2-40B4-BE49-F238E27FC236}">
                <a16:creationId xmlns:a16="http://schemas.microsoft.com/office/drawing/2014/main" id="{3EA01228-64E2-3F2F-E362-F146DABBA519}"/>
              </a:ext>
            </a:extLst>
          </p:cNvPr>
          <p:cNvSpPr txBox="1"/>
          <p:nvPr/>
        </p:nvSpPr>
        <p:spPr>
          <a:xfrm>
            <a:off x="879913" y="2130450"/>
            <a:ext cx="8095122" cy="248042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US" altLang="zh-CN" dirty="0"/>
              <a:t>Unreliability (</a:t>
            </a:r>
            <a:r>
              <a:rPr lang="en-HK" dirty="0"/>
              <a:t>G.M. Di </a:t>
            </a:r>
            <a:r>
              <a:rPr lang="en-HK" dirty="0" err="1"/>
              <a:t>Giuda</a:t>
            </a:r>
            <a:r>
              <a:rPr lang="en-HK" dirty="0"/>
              <a:t> et al., 2020)</a:t>
            </a:r>
          </a:p>
          <a:p>
            <a:pPr latinLnBrk="1">
              <a:buFont typeface="Wingdings" panose="05000000000000000000" pitchFamily="2" charset="2"/>
              <a:buChar char="ü"/>
            </a:pPr>
            <a:r>
              <a:rPr lang="en-HK" altLang="zh-CN" dirty="0"/>
              <a:t>Privacy data leakage (</a:t>
            </a:r>
            <a:r>
              <a:rPr lang="en-HK" dirty="0"/>
              <a:t>Z. ˇ Turk &amp; R. </a:t>
            </a:r>
            <a:r>
              <a:rPr lang="en-HK" dirty="0" err="1"/>
              <a:t>Klinc</a:t>
            </a:r>
            <a:r>
              <a:rPr lang="en-HK" dirty="0"/>
              <a:t>, 2017) </a:t>
            </a:r>
          </a:p>
          <a:p>
            <a:pPr latinLnBrk="1">
              <a:buFont typeface="Wingdings" panose="05000000000000000000" pitchFamily="2" charset="2"/>
              <a:buChar char="ü"/>
            </a:pPr>
            <a:r>
              <a:rPr lang="en-HK" altLang="zh-CN" dirty="0"/>
              <a:t>Poor data </a:t>
            </a:r>
            <a:r>
              <a:rPr lang="en-HK" dirty="0"/>
              <a:t>traceability </a:t>
            </a:r>
            <a:r>
              <a:rPr lang="en-HK" altLang="zh-CN" dirty="0"/>
              <a:t>(</a:t>
            </a:r>
            <a:r>
              <a:rPr lang="en-HK" dirty="0"/>
              <a:t>Z. Zhang et al., 2020</a:t>
            </a:r>
            <a:r>
              <a:rPr lang="en-HK" altLang="zh-CN" dirty="0"/>
              <a:t>)</a:t>
            </a:r>
          </a:p>
          <a:p>
            <a:pPr latinLnBrk="1">
              <a:buFont typeface="Wingdings" panose="05000000000000000000" pitchFamily="2" charset="2"/>
              <a:buChar char="ü"/>
            </a:pPr>
            <a:r>
              <a:rPr lang="en-HK" altLang="zh-CN" dirty="0"/>
              <a:t>Inefficient information sharing (</a:t>
            </a:r>
            <a:r>
              <a:rPr lang="en-HK" dirty="0"/>
              <a:t>G. </a:t>
            </a:r>
            <a:r>
              <a:rPr lang="en-HK" dirty="0" err="1"/>
              <a:t>Pattini</a:t>
            </a:r>
            <a:r>
              <a:rPr lang="en-HK" dirty="0"/>
              <a:t> et al., 2020)</a:t>
            </a:r>
            <a:endParaRPr lang="en-HK" altLang="zh-CN" dirty="0"/>
          </a:p>
          <a:p>
            <a:pPr latinLnBrk="1">
              <a:buFont typeface="Wingdings" panose="05000000000000000000" pitchFamily="2" charset="2"/>
              <a:buChar char="ü"/>
            </a:pPr>
            <a:r>
              <a:rPr lang="en-HK" altLang="zh-CN" dirty="0"/>
              <a:t>Low digitalization (</a:t>
            </a:r>
            <a:r>
              <a:rPr lang="en-HK" dirty="0"/>
              <a:t>J. Li et al., 2020)</a:t>
            </a:r>
          </a:p>
        </p:txBody>
      </p:sp>
      <p:sp>
        <p:nvSpPr>
          <p:cNvPr id="13" name="Title 1">
            <a:extLst>
              <a:ext uri="{FF2B5EF4-FFF2-40B4-BE49-F238E27FC236}">
                <a16:creationId xmlns:a16="http://schemas.microsoft.com/office/drawing/2014/main" id="{AC7EC689-344F-AD13-7E1F-C15A1F56BFEB}"/>
              </a:ext>
            </a:extLst>
          </p:cNvPr>
          <p:cNvSpPr>
            <a:spLocks noGrp="1"/>
          </p:cNvSpPr>
          <p:nvPr>
            <p:ph type="title"/>
          </p:nvPr>
        </p:nvSpPr>
        <p:spPr>
          <a:xfrm>
            <a:off x="190499" y="520861"/>
            <a:ext cx="8950449" cy="443696"/>
          </a:xfrm>
        </p:spPr>
        <p:txBody>
          <a:bodyPr/>
          <a:lstStyle/>
          <a:p>
            <a:r>
              <a:rPr lang="en-US" dirty="0"/>
              <a:t>1.  Why blockchain</a:t>
            </a:r>
          </a:p>
        </p:txBody>
      </p:sp>
    </p:spTree>
    <p:extLst>
      <p:ext uri="{BB962C8B-B14F-4D97-AF65-F5344CB8AC3E}">
        <p14:creationId xmlns:p14="http://schemas.microsoft.com/office/powerpoint/2010/main" val="281939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1. </a:t>
            </a:r>
            <a:r>
              <a:rPr lang="en-US" altLang="zh-CN" dirty="0"/>
              <a:t>Why blockchain</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Rectangle 4">
            <a:extLst>
              <a:ext uri="{FF2B5EF4-FFF2-40B4-BE49-F238E27FC236}">
                <a16:creationId xmlns:a16="http://schemas.microsoft.com/office/drawing/2014/main" id="{E9C13D6B-909A-82E1-8E85-45DB29ED9EC6}"/>
              </a:ext>
            </a:extLst>
          </p:cNvPr>
          <p:cNvSpPr/>
          <p:nvPr/>
        </p:nvSpPr>
        <p:spPr>
          <a:xfrm>
            <a:off x="285750" y="1211282"/>
            <a:ext cx="10058400" cy="348813"/>
          </a:xfrm>
          <a:prstGeom prst="rect">
            <a:avLst/>
          </a:prstGeom>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kumimoji="0" lang="en-US" b="0" i="0" u="none" strike="noStrike" kern="1200" cap="none" spc="0" normalizeH="0" baseline="0" noProof="0" dirty="0">
                <a:ln>
                  <a:noFill/>
                </a:ln>
                <a:solidFill>
                  <a:prstClr val="black">
                    <a:lumMod val="75000"/>
                    <a:lumOff val="25000"/>
                  </a:prstClr>
                </a:solidFill>
                <a:effectLst/>
                <a:uLnTx/>
                <a:uFillTx/>
                <a:latin typeface="Gill Sans MT" panose="020B0502020104020203" pitchFamily="34" charset="0"/>
                <a:ea typeface="+mn-ea"/>
                <a:cs typeface="+mn-cs"/>
              </a:rPr>
              <a:t>What is blockchain?</a:t>
            </a:r>
            <a:endParaRPr lang="en-HK" dirty="0">
              <a:solidFill>
                <a:prstClr val="black">
                  <a:lumMod val="75000"/>
                  <a:lumOff val="25000"/>
                </a:prstClr>
              </a:solidFill>
              <a:latin typeface="Gill Sans MT" panose="020B0502020104020203" pitchFamily="34" charset="0"/>
            </a:endParaRPr>
          </a:p>
        </p:txBody>
      </p:sp>
      <p:pic>
        <p:nvPicPr>
          <p:cNvPr id="9" name="图片 27" descr="图示&#10;&#10;描述已自动生成">
            <a:extLst>
              <a:ext uri="{FF2B5EF4-FFF2-40B4-BE49-F238E27FC236}">
                <a16:creationId xmlns:a16="http://schemas.microsoft.com/office/drawing/2014/main" id="{311E6E1C-0CB2-A485-0DB2-8E7841717025}"/>
              </a:ext>
            </a:extLst>
          </p:cNvPr>
          <p:cNvPicPr>
            <a:picLocks noChangeAspect="1"/>
          </p:cNvPicPr>
          <p:nvPr/>
        </p:nvPicPr>
        <p:blipFill>
          <a:blip r:embed="rId3"/>
          <a:stretch>
            <a:fillRect/>
          </a:stretch>
        </p:blipFill>
        <p:spPr>
          <a:xfrm>
            <a:off x="5089615" y="2160936"/>
            <a:ext cx="6523719" cy="4053517"/>
          </a:xfrm>
          <a:prstGeom prst="rect">
            <a:avLst/>
          </a:prstGeom>
        </p:spPr>
      </p:pic>
      <p:sp>
        <p:nvSpPr>
          <p:cNvPr id="10" name="文本框 28">
            <a:extLst>
              <a:ext uri="{FF2B5EF4-FFF2-40B4-BE49-F238E27FC236}">
                <a16:creationId xmlns:a16="http://schemas.microsoft.com/office/drawing/2014/main" id="{342EE8CD-76E7-2D48-41CE-E66E87D96E7D}"/>
              </a:ext>
            </a:extLst>
          </p:cNvPr>
          <p:cNvSpPr txBox="1"/>
          <p:nvPr/>
        </p:nvSpPr>
        <p:spPr>
          <a:xfrm>
            <a:off x="7798680" y="6162408"/>
            <a:ext cx="2328597" cy="261610"/>
          </a:xfrm>
          <a:prstGeom prst="rect">
            <a:avLst/>
          </a:prstGeom>
          <a:noFill/>
        </p:spPr>
        <p:txBody>
          <a:bodyPr wrap="square">
            <a:spAutoFit/>
          </a:bodyPr>
          <a:lstStyle/>
          <a:p>
            <a:pPr>
              <a:buClr>
                <a:srgbClr val="C00000"/>
              </a:buClr>
            </a:pPr>
            <a:r>
              <a:rPr lang="zh-CN" altLang="zh-CN" sz="1100" dirty="0">
                <a:latin typeface="Trebuchet MS" panose="020B0703020202090204" pitchFamily="34" charset="0"/>
              </a:rPr>
              <a:t>(</a:t>
            </a:r>
            <a:r>
              <a:rPr lang="en-US" altLang="zh-CN" sz="1100" dirty="0">
                <a:latin typeface="Trebuchet MS" panose="020B0703020202090204" pitchFamily="34" charset="0"/>
              </a:rPr>
              <a:t>Xu et al.</a:t>
            </a:r>
            <a:r>
              <a:rPr lang="zh-CN" altLang="zh-CN" sz="1100" dirty="0">
                <a:latin typeface="Trebuchet MS" panose="020B0703020202090204" pitchFamily="34" charset="0"/>
              </a:rPr>
              <a:t>, 20</a:t>
            </a:r>
            <a:r>
              <a:rPr lang="en-US" altLang="zh-CN" sz="1100" dirty="0">
                <a:latin typeface="Trebuchet MS" panose="020B0703020202090204" pitchFamily="34" charset="0"/>
              </a:rPr>
              <a:t>23</a:t>
            </a:r>
            <a:r>
              <a:rPr lang="zh-CN" altLang="zh-CN" sz="1100" dirty="0">
                <a:latin typeface="Trebuchet MS" panose="020B0703020202090204" pitchFamily="34" charset="0"/>
              </a:rPr>
              <a:t>)</a:t>
            </a:r>
            <a:endParaRPr lang="en-US" altLang="zh-CN" sz="1100" dirty="0">
              <a:latin typeface="Trebuchet MS" panose="020B0703020202090204" pitchFamily="34" charset="0"/>
            </a:endParaRPr>
          </a:p>
        </p:txBody>
      </p:sp>
      <p:sp>
        <p:nvSpPr>
          <p:cNvPr id="11" name="TextBox 10">
            <a:extLst>
              <a:ext uri="{FF2B5EF4-FFF2-40B4-BE49-F238E27FC236}">
                <a16:creationId xmlns:a16="http://schemas.microsoft.com/office/drawing/2014/main" id="{4D63F642-C90E-28AF-FF5A-4143F69E7ABC}"/>
              </a:ext>
            </a:extLst>
          </p:cNvPr>
          <p:cNvSpPr txBox="1"/>
          <p:nvPr/>
        </p:nvSpPr>
        <p:spPr>
          <a:xfrm>
            <a:off x="76795" y="5823854"/>
            <a:ext cx="5510504" cy="600164"/>
          </a:xfrm>
          <a:prstGeom prst="rect">
            <a:avLst/>
          </a:prstGeom>
          <a:noFill/>
        </p:spPr>
        <p:txBody>
          <a:bodyPr wrap="square">
            <a:spAutoFit/>
          </a:bodyPr>
          <a:lstStyle/>
          <a:p>
            <a:r>
              <a:rPr lang="en-HK" sz="1100" dirty="0"/>
              <a:t>source: Xu, Y.Q., Tao, X.Y., Das, M., Kwok H.H.L, Liu H., Wang G.B., Cheng J.C.P. 2023. Suitability analysis of consensus protocols for blockchain-based applications in the construction industry. Automation in Construction 145, 104638.</a:t>
            </a:r>
          </a:p>
        </p:txBody>
      </p:sp>
      <p:sp>
        <p:nvSpPr>
          <p:cNvPr id="7" name="TextBox 10">
            <a:extLst>
              <a:ext uri="{FF2B5EF4-FFF2-40B4-BE49-F238E27FC236}">
                <a16:creationId xmlns:a16="http://schemas.microsoft.com/office/drawing/2014/main" id="{4DE5DB1E-2663-0732-D583-890BD1B60C33}"/>
              </a:ext>
            </a:extLst>
          </p:cNvPr>
          <p:cNvSpPr txBox="1"/>
          <p:nvPr/>
        </p:nvSpPr>
        <p:spPr>
          <a:xfrm>
            <a:off x="517567" y="1589946"/>
            <a:ext cx="11871283"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 altLang="zh-CN" b="1" dirty="0"/>
              <a:t>Definition</a:t>
            </a:r>
            <a:r>
              <a:rPr lang="en" altLang="zh-CN" dirty="0"/>
              <a:t>: </a:t>
            </a:r>
            <a:r>
              <a:rPr lang="en-US" altLang="zh-CN" dirty="0"/>
              <a:t>blockchain is a </a:t>
            </a:r>
            <a:r>
              <a:rPr lang="en-US" altLang="zh-CN" dirty="0">
                <a:solidFill>
                  <a:srgbClr val="C00000"/>
                </a:solidFill>
              </a:rPr>
              <a:t>decentralized digital ledger </a:t>
            </a:r>
            <a:r>
              <a:rPr lang="en-US" altLang="zh-CN" dirty="0"/>
              <a:t>that records transactions across multiple computers</a:t>
            </a:r>
            <a:r>
              <a:rPr lang="zh-CN" altLang="zh-CN" dirty="0"/>
              <a:t> (Satoshi Nakamoto, 2008)</a:t>
            </a:r>
            <a:endParaRPr lang="en-HK" altLang="zh-CN" dirty="0"/>
          </a:p>
        </p:txBody>
      </p:sp>
      <p:sp>
        <p:nvSpPr>
          <p:cNvPr id="12" name="TextBox 10">
            <a:extLst>
              <a:ext uri="{FF2B5EF4-FFF2-40B4-BE49-F238E27FC236}">
                <a16:creationId xmlns:a16="http://schemas.microsoft.com/office/drawing/2014/main" id="{3833AC69-19D4-A091-0269-8F4F5B34E3B9}"/>
              </a:ext>
            </a:extLst>
          </p:cNvPr>
          <p:cNvSpPr txBox="1"/>
          <p:nvPr/>
        </p:nvSpPr>
        <p:spPr>
          <a:xfrm>
            <a:off x="517567" y="2090151"/>
            <a:ext cx="4835483"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 altLang="zh-CN" b="1" dirty="0"/>
              <a:t>Block Structure</a:t>
            </a:r>
            <a:r>
              <a:rPr lang="en" altLang="zh-CN" dirty="0"/>
              <a:t>: Block ID, </a:t>
            </a:r>
            <a:r>
              <a:rPr lang="en" altLang="zh-CN" dirty="0">
                <a:solidFill>
                  <a:srgbClr val="C00000"/>
                </a:solidFill>
              </a:rPr>
              <a:t>Block Hash, Previous Hash</a:t>
            </a:r>
            <a:r>
              <a:rPr lang="en" altLang="zh-CN" dirty="0"/>
              <a:t>, Timestamp, Data…</a:t>
            </a:r>
            <a:endParaRPr lang="en-US" altLang="zh-CN" dirty="0"/>
          </a:p>
        </p:txBody>
      </p:sp>
      <p:sp>
        <p:nvSpPr>
          <p:cNvPr id="13" name="TextBox 12">
            <a:extLst>
              <a:ext uri="{FF2B5EF4-FFF2-40B4-BE49-F238E27FC236}">
                <a16:creationId xmlns:a16="http://schemas.microsoft.com/office/drawing/2014/main" id="{CEB79354-0500-0718-EA9D-466FCF5BA0BB}"/>
              </a:ext>
            </a:extLst>
          </p:cNvPr>
          <p:cNvSpPr txBox="1"/>
          <p:nvPr/>
        </p:nvSpPr>
        <p:spPr>
          <a:xfrm>
            <a:off x="2054663" y="3429000"/>
            <a:ext cx="2739587"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marL="285750" lvl="1" indent="-285750" fontAlgn="base">
              <a:lnSpc>
                <a:spcPct val="200000"/>
              </a:lnSpc>
              <a:spcBef>
                <a:spcPct val="0"/>
              </a:spcBef>
              <a:spcAft>
                <a:spcPct val="0"/>
              </a:spcAft>
              <a:buClr>
                <a:srgbClr val="92D050"/>
              </a:buClr>
              <a:buFont typeface="Wingdings" panose="05000000000000000000" pitchFamily="2" charset="2"/>
              <a:buChar char="ü"/>
            </a:pPr>
            <a:r>
              <a:rPr lang="en-US" altLang="zh-CN" sz="1600" dirty="0">
                <a:latin typeface="Gill Sans MT" panose="020B0502020104020203" pitchFamily="34" charset="0"/>
                <a:cs typeface="Times New Roman" panose="02020603050405020304" pitchFamily="18" charset="0"/>
              </a:rPr>
              <a:t>Cryptography</a:t>
            </a:r>
          </a:p>
        </p:txBody>
      </p:sp>
      <p:sp>
        <p:nvSpPr>
          <p:cNvPr id="15" name="TextBox 14">
            <a:extLst>
              <a:ext uri="{FF2B5EF4-FFF2-40B4-BE49-F238E27FC236}">
                <a16:creationId xmlns:a16="http://schemas.microsoft.com/office/drawing/2014/main" id="{C6AD5BA1-792A-3B03-394F-A93BD9E49719}"/>
              </a:ext>
            </a:extLst>
          </p:cNvPr>
          <p:cNvSpPr txBox="1"/>
          <p:nvPr/>
        </p:nvSpPr>
        <p:spPr>
          <a:xfrm>
            <a:off x="2032155" y="4107527"/>
            <a:ext cx="8095122"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marL="285750" lvl="1" indent="-285750" fontAlgn="base">
              <a:lnSpc>
                <a:spcPct val="200000"/>
              </a:lnSpc>
              <a:spcBef>
                <a:spcPct val="0"/>
              </a:spcBef>
              <a:spcAft>
                <a:spcPct val="0"/>
              </a:spcAft>
              <a:buClr>
                <a:srgbClr val="92D050"/>
              </a:buClr>
              <a:buFont typeface="Wingdings" panose="05000000000000000000" pitchFamily="2" charset="2"/>
              <a:buChar char="ü"/>
            </a:pPr>
            <a:r>
              <a:rPr lang="en-US" altLang="zh-CN" sz="1600" dirty="0">
                <a:latin typeface="Gill Sans MT" panose="020B0502020104020203" pitchFamily="34" charset="0"/>
                <a:cs typeface="Times New Roman" panose="02020603050405020304" pitchFamily="18" charset="0"/>
              </a:rPr>
              <a:t>Consensus mechanism</a:t>
            </a:r>
          </a:p>
        </p:txBody>
      </p:sp>
    </p:spTree>
    <p:extLst>
      <p:ext uri="{BB962C8B-B14F-4D97-AF65-F5344CB8AC3E}">
        <p14:creationId xmlns:p14="http://schemas.microsoft.com/office/powerpoint/2010/main" val="304241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1. </a:t>
            </a:r>
            <a:r>
              <a:rPr lang="en-US" altLang="zh-CN" dirty="0"/>
              <a:t>Why blockchain</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Rectangle 4">
            <a:extLst>
              <a:ext uri="{FF2B5EF4-FFF2-40B4-BE49-F238E27FC236}">
                <a16:creationId xmlns:a16="http://schemas.microsoft.com/office/drawing/2014/main" id="{E9C13D6B-909A-82E1-8E85-45DB29ED9EC6}"/>
              </a:ext>
            </a:extLst>
          </p:cNvPr>
          <p:cNvSpPr/>
          <p:nvPr/>
        </p:nvSpPr>
        <p:spPr>
          <a:xfrm>
            <a:off x="285750" y="1211282"/>
            <a:ext cx="10058400" cy="348813"/>
          </a:xfrm>
          <a:prstGeom prst="rect">
            <a:avLst/>
          </a:prstGeom>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lang="en-US" altLang="zh-CN" sz="1800" dirty="0">
                <a:latin typeface="Gill Sans MT" panose="020B0502020104020203" pitchFamily="34" charset="0"/>
                <a:cs typeface="Times New Roman" panose="02020603050405020304" pitchFamily="18" charset="0"/>
              </a:rPr>
              <a:t>Cryptography</a:t>
            </a:r>
            <a:endParaRPr lang="en-HK" dirty="0">
              <a:solidFill>
                <a:prstClr val="black">
                  <a:lumMod val="75000"/>
                  <a:lumOff val="25000"/>
                </a:prstClr>
              </a:solidFill>
              <a:latin typeface="Gill Sans MT" panose="020B0502020104020203" pitchFamily="34" charset="0"/>
            </a:endParaRPr>
          </a:p>
        </p:txBody>
      </p:sp>
      <p:sp>
        <p:nvSpPr>
          <p:cNvPr id="23" name="TextBox 22">
            <a:extLst>
              <a:ext uri="{FF2B5EF4-FFF2-40B4-BE49-F238E27FC236}">
                <a16:creationId xmlns:a16="http://schemas.microsoft.com/office/drawing/2014/main" id="{DEB251FA-9993-7212-49CB-AE13E2DDB652}"/>
              </a:ext>
            </a:extLst>
          </p:cNvPr>
          <p:cNvSpPr txBox="1"/>
          <p:nvPr/>
        </p:nvSpPr>
        <p:spPr>
          <a:xfrm>
            <a:off x="165270" y="5749514"/>
            <a:ext cx="7207251" cy="600164"/>
          </a:xfrm>
          <a:prstGeom prst="rect">
            <a:avLst/>
          </a:prstGeom>
          <a:noFill/>
        </p:spPr>
        <p:txBody>
          <a:bodyPr wrap="square">
            <a:spAutoFit/>
          </a:bodyPr>
          <a:lstStyle/>
          <a:p>
            <a:r>
              <a:rPr lang="en-HK" sz="1100" dirty="0"/>
              <a:t>source: </a:t>
            </a:r>
            <a:r>
              <a:rPr lang="en-HK" sz="1100" dirty="0">
                <a:hlinkClick r:id="rId3"/>
              </a:rPr>
              <a:t>https://sectigostore.com/blog/hash-function-in-cryptography-how-does-it-work/</a:t>
            </a:r>
            <a:endParaRPr lang="en-HK" sz="1100" dirty="0"/>
          </a:p>
          <a:p>
            <a:r>
              <a:rPr lang="en-HK" sz="1100" dirty="0" err="1"/>
              <a:t>Souce</a:t>
            </a:r>
            <a:r>
              <a:rPr lang="en-HK" sz="1100" dirty="0"/>
              <a:t>: </a:t>
            </a:r>
            <a:r>
              <a:rPr lang="en-HK" sz="1100" dirty="0" err="1"/>
              <a:t>Naila</a:t>
            </a:r>
            <a:r>
              <a:rPr lang="en-HK" sz="1100" dirty="0"/>
              <a:t> Bushra, Naresh Adhikari , Mahalingam Ramkumar. </a:t>
            </a:r>
            <a:r>
              <a:rPr lang="en-US" sz="1100" dirty="0"/>
              <a:t>Secure </a:t>
            </a:r>
            <a:r>
              <a:rPr lang="en-US" sz="1100" dirty="0" err="1"/>
              <a:t>Queryable</a:t>
            </a:r>
            <a:r>
              <a:rPr lang="en-US" sz="1100" dirty="0"/>
              <a:t> Dynamic Graphs using Blockchain. 2019 First IEEE International Conference on Trust, Privacy and Security in Intelligent Systems and Applications (TPS-ISA)</a:t>
            </a:r>
            <a:endParaRPr lang="en-HK" sz="1100" dirty="0"/>
          </a:p>
        </p:txBody>
      </p:sp>
      <p:pic>
        <p:nvPicPr>
          <p:cNvPr id="25" name="Picture 24" descr="A diagram of a tree&#10;&#10;Description automatically generated">
            <a:extLst>
              <a:ext uri="{FF2B5EF4-FFF2-40B4-BE49-F238E27FC236}">
                <a16:creationId xmlns:a16="http://schemas.microsoft.com/office/drawing/2014/main" id="{7ECFAD53-E436-AB82-A54F-3AC90DCEE7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2169" y="3191843"/>
            <a:ext cx="3756131" cy="3145296"/>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38905426-EE4E-4AD8-6431-9B054F1724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5577" y="2736021"/>
            <a:ext cx="5573943" cy="1450163"/>
          </a:xfrm>
          <a:prstGeom prst="rect">
            <a:avLst/>
          </a:prstGeom>
        </p:spPr>
      </p:pic>
      <p:sp>
        <p:nvSpPr>
          <p:cNvPr id="28" name="TextBox 10">
            <a:extLst>
              <a:ext uri="{FF2B5EF4-FFF2-40B4-BE49-F238E27FC236}">
                <a16:creationId xmlns:a16="http://schemas.microsoft.com/office/drawing/2014/main" id="{1A773BC7-3CAA-4F8A-A6CE-594FA226E6D6}"/>
              </a:ext>
            </a:extLst>
          </p:cNvPr>
          <p:cNvSpPr txBox="1"/>
          <p:nvPr/>
        </p:nvSpPr>
        <p:spPr>
          <a:xfrm>
            <a:off x="613899" y="1512319"/>
            <a:ext cx="10257301" cy="1001236"/>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b="1" dirty="0">
                <a:latin typeface="Trebuchet MS" panose="020B0703020202090204" pitchFamily="34" charset="0"/>
              </a:rPr>
              <a:t>Hash function</a:t>
            </a:r>
            <a:r>
              <a:rPr lang="en" altLang="zh-CN" b="1" dirty="0">
                <a:latin typeface="Trebuchet MS" panose="020B0703020202090204" pitchFamily="34" charset="0"/>
              </a:rPr>
              <a:t>: </a:t>
            </a:r>
            <a:r>
              <a:rPr lang="en-US" altLang="zh-CN" dirty="0">
                <a:latin typeface="Trebuchet MS" panose="020B0703020202090204" pitchFamily="34" charset="0"/>
              </a:rPr>
              <a:t>a mathematical function that takes an input (or "message") and produces a </a:t>
            </a:r>
            <a:r>
              <a:rPr lang="en-US" altLang="zh-CN" dirty="0">
                <a:solidFill>
                  <a:srgbClr val="C00000"/>
                </a:solidFill>
                <a:latin typeface="Trebuchet MS" panose="020B0703020202090204" pitchFamily="34" charset="0"/>
              </a:rPr>
              <a:t>fixed-size string of characters</a:t>
            </a:r>
            <a:r>
              <a:rPr lang="en-US" altLang="zh-CN" dirty="0">
                <a:latin typeface="Trebuchet MS" panose="020B0703020202090204" pitchFamily="34" charset="0"/>
              </a:rPr>
              <a:t>, which is typically a sequence of alphanumeric characters.</a:t>
            </a:r>
            <a:endParaRPr lang="en" altLang="zh-CN" dirty="0">
              <a:latin typeface="Trebuchet MS" panose="020B0703020202090204" pitchFamily="34" charset="0"/>
            </a:endParaRPr>
          </a:p>
        </p:txBody>
      </p:sp>
      <p:sp>
        <p:nvSpPr>
          <p:cNvPr id="29" name="TextBox 28">
            <a:extLst>
              <a:ext uri="{FF2B5EF4-FFF2-40B4-BE49-F238E27FC236}">
                <a16:creationId xmlns:a16="http://schemas.microsoft.com/office/drawing/2014/main" id="{7EE9DE7F-342D-7548-D48B-B51CCC91C429}"/>
              </a:ext>
            </a:extLst>
          </p:cNvPr>
          <p:cNvSpPr txBox="1"/>
          <p:nvPr/>
        </p:nvSpPr>
        <p:spPr>
          <a:xfrm>
            <a:off x="1087412" y="2736021"/>
            <a:ext cx="2034737"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pPr latinLnBrk="1">
              <a:buFont typeface="Wingdings" panose="05000000000000000000" pitchFamily="2" charset="2"/>
              <a:buChar char="ü"/>
            </a:pPr>
            <a:r>
              <a:rPr lang="en-HK" dirty="0"/>
              <a:t>One-way</a:t>
            </a:r>
          </a:p>
          <a:p>
            <a:pPr latinLnBrk="1">
              <a:buFont typeface="Wingdings" panose="05000000000000000000" pitchFamily="2" charset="2"/>
              <a:buChar char="ü"/>
            </a:pPr>
            <a:r>
              <a:rPr lang="en-HK" altLang="zh-CN" dirty="0"/>
              <a:t>Collision-free</a:t>
            </a:r>
            <a:endParaRPr lang="en-US" altLang="zh-CN" dirty="0"/>
          </a:p>
        </p:txBody>
      </p:sp>
      <p:sp>
        <p:nvSpPr>
          <p:cNvPr id="30" name="TextBox 10">
            <a:extLst>
              <a:ext uri="{FF2B5EF4-FFF2-40B4-BE49-F238E27FC236}">
                <a16:creationId xmlns:a16="http://schemas.microsoft.com/office/drawing/2014/main" id="{3EA3D10B-FBE1-29DE-0F4B-AF137FA05AE6}"/>
              </a:ext>
            </a:extLst>
          </p:cNvPr>
          <p:cNvSpPr txBox="1"/>
          <p:nvPr/>
        </p:nvSpPr>
        <p:spPr>
          <a:xfrm>
            <a:off x="604791" y="4387055"/>
            <a:ext cx="7207252" cy="1004570"/>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 altLang="zh-CN" b="1" dirty="0">
                <a:latin typeface="Trebuchet MS" panose="020B0703020202090204" pitchFamily="34" charset="0"/>
              </a:rPr>
              <a:t>Mertle Tree (Hash Tree): </a:t>
            </a:r>
            <a:r>
              <a:rPr lang="en-US" altLang="zh-CN" dirty="0">
                <a:latin typeface="Roboto" panose="02000000000000000000" pitchFamily="2" charset="0"/>
              </a:rPr>
              <a:t>a </a:t>
            </a:r>
            <a:r>
              <a:rPr lang="en-US" altLang="zh-CN" dirty="0">
                <a:solidFill>
                  <a:srgbClr val="C00000"/>
                </a:solidFill>
                <a:latin typeface="Trebuchet MS" panose="020B0703020202090204" pitchFamily="34" charset="0"/>
              </a:rPr>
              <a:t>hierarchical data structure</a:t>
            </a:r>
            <a:r>
              <a:rPr lang="en-US" altLang="zh-CN" dirty="0">
                <a:latin typeface="Roboto" panose="02000000000000000000" pitchFamily="2" charset="0"/>
              </a:rPr>
              <a:t> that is used to efficiently verify the </a:t>
            </a:r>
            <a:r>
              <a:rPr lang="en-US" altLang="zh-CN" dirty="0">
                <a:solidFill>
                  <a:srgbClr val="C00000"/>
                </a:solidFill>
                <a:latin typeface="Trebuchet MS" panose="020B0703020202090204" pitchFamily="34" charset="0"/>
              </a:rPr>
              <a:t>integrity and consistency of data </a:t>
            </a:r>
            <a:r>
              <a:rPr lang="en-US" altLang="zh-CN" dirty="0">
                <a:latin typeface="Roboto" panose="02000000000000000000" pitchFamily="2" charset="0"/>
              </a:rPr>
              <a:t>in blockchain</a:t>
            </a:r>
            <a:endParaRPr lang="en" altLang="zh-CN" dirty="0">
              <a:latin typeface="Trebuchet MS" panose="020B0703020202090204" pitchFamily="34" charset="0"/>
            </a:endParaRPr>
          </a:p>
        </p:txBody>
      </p:sp>
    </p:spTree>
    <p:extLst>
      <p:ext uri="{BB962C8B-B14F-4D97-AF65-F5344CB8AC3E}">
        <p14:creationId xmlns:p14="http://schemas.microsoft.com/office/powerpoint/2010/main" val="291000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1. </a:t>
            </a:r>
            <a:r>
              <a:rPr lang="en-US" altLang="zh-CN" dirty="0"/>
              <a:t>Why blockchain</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10" name="Rectangle 9">
            <a:extLst>
              <a:ext uri="{FF2B5EF4-FFF2-40B4-BE49-F238E27FC236}">
                <a16:creationId xmlns:a16="http://schemas.microsoft.com/office/drawing/2014/main" id="{BDE28656-8600-B91B-7539-41CB13344767}"/>
              </a:ext>
            </a:extLst>
          </p:cNvPr>
          <p:cNvSpPr/>
          <p:nvPr/>
        </p:nvSpPr>
        <p:spPr>
          <a:xfrm>
            <a:off x="285750" y="1211282"/>
            <a:ext cx="10058400" cy="348813"/>
          </a:xfrm>
          <a:prstGeom prst="rect">
            <a:avLst/>
          </a:prstGeom>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kumimoji="0" lang="en-US" b="0" i="0" u="none" strike="noStrike" kern="1200" cap="none" spc="0" normalizeH="0" baseline="0" noProof="0" dirty="0">
                <a:ln>
                  <a:noFill/>
                </a:ln>
                <a:solidFill>
                  <a:prstClr val="black">
                    <a:lumMod val="75000"/>
                    <a:lumOff val="25000"/>
                  </a:prstClr>
                </a:solidFill>
                <a:effectLst/>
                <a:uLnTx/>
                <a:uFillTx/>
                <a:latin typeface="Gill Sans MT" panose="020B0502020104020203" pitchFamily="34" charset="0"/>
                <a:ea typeface="+mn-ea"/>
                <a:cs typeface="+mn-cs"/>
              </a:rPr>
              <a:t>Consensus mechanism</a:t>
            </a:r>
            <a:endParaRPr lang="en-HK" dirty="0">
              <a:solidFill>
                <a:prstClr val="black">
                  <a:lumMod val="75000"/>
                  <a:lumOff val="25000"/>
                </a:prstClr>
              </a:solidFill>
              <a:latin typeface="Gill Sans MT" panose="020B0502020104020203" pitchFamily="34" charset="0"/>
            </a:endParaRPr>
          </a:p>
        </p:txBody>
      </p:sp>
      <p:sp>
        <p:nvSpPr>
          <p:cNvPr id="12" name="TextBox 11">
            <a:extLst>
              <a:ext uri="{FF2B5EF4-FFF2-40B4-BE49-F238E27FC236}">
                <a16:creationId xmlns:a16="http://schemas.microsoft.com/office/drawing/2014/main" id="{A7E4E993-2492-3094-F7E3-37313A3A634F}"/>
              </a:ext>
            </a:extLst>
          </p:cNvPr>
          <p:cNvSpPr txBox="1"/>
          <p:nvPr/>
        </p:nvSpPr>
        <p:spPr>
          <a:xfrm>
            <a:off x="686532" y="3549770"/>
            <a:ext cx="3726718" cy="51026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b="1" dirty="0"/>
              <a:t>Classification</a:t>
            </a:r>
            <a:r>
              <a:rPr lang="zh-CN" altLang="zh-CN" dirty="0"/>
              <a:t>(</a:t>
            </a:r>
            <a:r>
              <a:rPr lang="en-US" altLang="zh-CN" dirty="0"/>
              <a:t>Ismail et al.</a:t>
            </a:r>
            <a:r>
              <a:rPr lang="zh-CN" altLang="zh-CN" dirty="0"/>
              <a:t>, 20</a:t>
            </a:r>
            <a:r>
              <a:rPr lang="en-US" altLang="zh-CN" dirty="0"/>
              <a:t>19</a:t>
            </a:r>
            <a:r>
              <a:rPr lang="zh-CN" altLang="zh-CN" dirty="0"/>
              <a:t>)</a:t>
            </a:r>
            <a:endParaRPr lang="en-US" altLang="zh-CN" dirty="0"/>
          </a:p>
        </p:txBody>
      </p:sp>
      <p:pic>
        <p:nvPicPr>
          <p:cNvPr id="14" name="图片 10">
            <a:extLst>
              <a:ext uri="{FF2B5EF4-FFF2-40B4-BE49-F238E27FC236}">
                <a16:creationId xmlns:a16="http://schemas.microsoft.com/office/drawing/2014/main" id="{5AE65439-A571-46DE-8469-4296D0D8E824}"/>
              </a:ext>
            </a:extLst>
          </p:cNvPr>
          <p:cNvPicPr>
            <a:picLocks noChangeAspect="1"/>
          </p:cNvPicPr>
          <p:nvPr/>
        </p:nvPicPr>
        <p:blipFill>
          <a:blip r:embed="rId3"/>
          <a:stretch>
            <a:fillRect/>
          </a:stretch>
        </p:blipFill>
        <p:spPr>
          <a:xfrm>
            <a:off x="4752065" y="1066800"/>
            <a:ext cx="7070069" cy="5270339"/>
          </a:xfrm>
          <a:prstGeom prst="rect">
            <a:avLst/>
          </a:prstGeom>
        </p:spPr>
      </p:pic>
      <p:sp>
        <p:nvSpPr>
          <p:cNvPr id="16" name="Rectangle 15">
            <a:extLst>
              <a:ext uri="{FF2B5EF4-FFF2-40B4-BE49-F238E27FC236}">
                <a16:creationId xmlns:a16="http://schemas.microsoft.com/office/drawing/2014/main" id="{4E374E81-693F-4000-0B8C-EEB80801D776}"/>
              </a:ext>
            </a:extLst>
          </p:cNvPr>
          <p:cNvSpPr/>
          <p:nvPr/>
        </p:nvSpPr>
        <p:spPr>
          <a:xfrm>
            <a:off x="7664450" y="5746750"/>
            <a:ext cx="889000" cy="348813"/>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7" name="TextBox 16">
            <a:extLst>
              <a:ext uri="{FF2B5EF4-FFF2-40B4-BE49-F238E27FC236}">
                <a16:creationId xmlns:a16="http://schemas.microsoft.com/office/drawing/2014/main" id="{DB8BB939-3303-1001-35D8-F6EE88165366}"/>
              </a:ext>
            </a:extLst>
          </p:cNvPr>
          <p:cNvSpPr txBox="1"/>
          <p:nvPr/>
        </p:nvSpPr>
        <p:spPr>
          <a:xfrm>
            <a:off x="106078" y="5952745"/>
            <a:ext cx="6102180" cy="430887"/>
          </a:xfrm>
          <a:prstGeom prst="rect">
            <a:avLst/>
          </a:prstGeom>
          <a:noFill/>
        </p:spPr>
        <p:txBody>
          <a:bodyPr wrap="square">
            <a:spAutoFit/>
          </a:bodyPr>
          <a:lstStyle/>
          <a:p>
            <a:r>
              <a:rPr lang="en-HK" sz="1100" dirty="0" err="1"/>
              <a:t>Souce</a:t>
            </a:r>
            <a:r>
              <a:rPr lang="en-HK" sz="1100" dirty="0"/>
              <a:t>: </a:t>
            </a:r>
            <a:r>
              <a:rPr lang="en-US" sz="1100" b="0" i="0" dirty="0">
                <a:solidFill>
                  <a:srgbClr val="000000"/>
                </a:solidFill>
                <a:effectLst/>
                <a:highlight>
                  <a:srgbClr val="F7F7F7"/>
                </a:highlight>
                <a:latin typeface="-apple-system"/>
              </a:rPr>
              <a:t>Ismail L., </a:t>
            </a:r>
            <a:r>
              <a:rPr lang="en-US" sz="1100" b="0" i="0" dirty="0" err="1">
                <a:solidFill>
                  <a:srgbClr val="000000"/>
                </a:solidFill>
                <a:effectLst/>
                <a:highlight>
                  <a:srgbClr val="F7F7F7"/>
                </a:highlight>
                <a:latin typeface="-apple-system"/>
              </a:rPr>
              <a:t>Materwala</a:t>
            </a:r>
            <a:r>
              <a:rPr lang="en-US" sz="1100" b="0" i="0" dirty="0">
                <a:solidFill>
                  <a:srgbClr val="000000"/>
                </a:solidFill>
                <a:effectLst/>
                <a:highlight>
                  <a:srgbClr val="F7F7F7"/>
                </a:highlight>
                <a:latin typeface="-apple-system"/>
              </a:rPr>
              <a:t> H., 2019. A Review of Blockchain Architecture and Consensus Protocols: Use Cases, Challenges, and Solutions. Symmetry 11, 1198.</a:t>
            </a:r>
            <a:endParaRPr lang="en-HK" sz="1100" dirty="0"/>
          </a:p>
        </p:txBody>
      </p:sp>
      <p:sp>
        <p:nvSpPr>
          <p:cNvPr id="24" name="TextBox 23">
            <a:extLst>
              <a:ext uri="{FF2B5EF4-FFF2-40B4-BE49-F238E27FC236}">
                <a16:creationId xmlns:a16="http://schemas.microsoft.com/office/drawing/2014/main" id="{820CD1DC-FA4F-5473-C97A-6E3DF6E6028F}"/>
              </a:ext>
            </a:extLst>
          </p:cNvPr>
          <p:cNvSpPr txBox="1"/>
          <p:nvPr/>
        </p:nvSpPr>
        <p:spPr>
          <a:xfrm>
            <a:off x="686531" y="4579359"/>
            <a:ext cx="474181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dirty="0"/>
              <a:t>Each consensus mechanism has its </a:t>
            </a:r>
            <a:r>
              <a:rPr lang="en-US" dirty="0">
                <a:solidFill>
                  <a:srgbClr val="C00000"/>
                </a:solidFill>
              </a:rPr>
              <a:t>own set of rules</a:t>
            </a:r>
            <a:endParaRPr lang="en-US" altLang="zh-CN" dirty="0">
              <a:solidFill>
                <a:srgbClr val="C00000"/>
              </a:solidFill>
            </a:endParaRPr>
          </a:p>
        </p:txBody>
      </p:sp>
      <p:sp>
        <p:nvSpPr>
          <p:cNvPr id="11" name="TextBox 10">
            <a:extLst>
              <a:ext uri="{FF2B5EF4-FFF2-40B4-BE49-F238E27FC236}">
                <a16:creationId xmlns:a16="http://schemas.microsoft.com/office/drawing/2014/main" id="{8DB7E980-2904-8F10-35CD-78D8629FBB2A}"/>
              </a:ext>
            </a:extLst>
          </p:cNvPr>
          <p:cNvSpPr txBox="1"/>
          <p:nvPr/>
        </p:nvSpPr>
        <p:spPr>
          <a:xfrm>
            <a:off x="686531" y="1534912"/>
            <a:ext cx="5010325" cy="1495538"/>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b="1" dirty="0"/>
              <a:t>Definition</a:t>
            </a:r>
            <a:r>
              <a:rPr lang="en-US" altLang="zh-CN" dirty="0"/>
              <a:t>: the mechanism by which participants in a distributed system </a:t>
            </a:r>
            <a:r>
              <a:rPr lang="en-US" altLang="zh-CN" dirty="0">
                <a:solidFill>
                  <a:srgbClr val="C00000"/>
                </a:solidFill>
              </a:rPr>
              <a:t>reach an agreement </a:t>
            </a:r>
            <a:r>
              <a:rPr lang="en-US" altLang="zh-CN" dirty="0"/>
              <a:t>or consensus in blockchain</a:t>
            </a:r>
            <a:r>
              <a:rPr lang="en" altLang="zh-CN" dirty="0"/>
              <a:t> </a:t>
            </a:r>
            <a:endParaRPr lang="en-US" altLang="zh-CN" dirty="0"/>
          </a:p>
        </p:txBody>
      </p:sp>
    </p:spTree>
    <p:extLst>
      <p:ext uri="{BB962C8B-B14F-4D97-AF65-F5344CB8AC3E}">
        <p14:creationId xmlns:p14="http://schemas.microsoft.com/office/powerpoint/2010/main" val="319068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24"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9" y="520861"/>
            <a:ext cx="8950449" cy="443696"/>
          </a:xfrm>
        </p:spPr>
        <p:txBody>
          <a:bodyPr/>
          <a:lstStyle/>
          <a:p>
            <a:r>
              <a:rPr lang="en-US" dirty="0"/>
              <a:t>1. </a:t>
            </a:r>
            <a:r>
              <a:rPr lang="en-US" altLang="zh-CN" dirty="0"/>
              <a:t>Why blockchain</a:t>
            </a:r>
            <a:endParaRPr lang="en-US" dirty="0"/>
          </a:p>
        </p:txBody>
      </p:sp>
      <p:sp>
        <p:nvSpPr>
          <p:cNvPr id="4" name="Slide Number Placeholder 3">
            <a:extLst>
              <a:ext uri="{FF2B5EF4-FFF2-40B4-BE49-F238E27FC236}">
                <a16:creationId xmlns:a16="http://schemas.microsoft.com/office/drawing/2014/main" id="{F193CE7E-8ED1-4EF3-826F-3C828D5BCB6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fld id="{44566901-C02D-458B-B5A3-E7A112F2E7D3}" type="slidenum">
              <a:rPr kumimoji="0" lang="en-US" sz="1050" b="0" i="0" u="none" strike="noStrike" kern="1200" cap="none" spc="0" normalizeH="0" baseline="0" noProof="0" smtClean="0">
                <a:ln>
                  <a:noFill/>
                </a:ln>
                <a:solidFill>
                  <a:prstClr val="black">
                    <a:tint val="75000"/>
                  </a:prstClr>
                </a:solidFill>
                <a:effectLst/>
                <a:uLnTx/>
                <a:uFillTx/>
                <a:latin typeface="Gill Sans MT" panose="020B0502020104020203"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a:t>
            </a:fld>
            <a:r>
              <a:rPr kumimoji="0" lang="en-US" sz="105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p>
        </p:txBody>
      </p:sp>
      <p:sp>
        <p:nvSpPr>
          <p:cNvPr id="5" name="Rectangle 4">
            <a:extLst>
              <a:ext uri="{FF2B5EF4-FFF2-40B4-BE49-F238E27FC236}">
                <a16:creationId xmlns:a16="http://schemas.microsoft.com/office/drawing/2014/main" id="{E9C13D6B-909A-82E1-8E85-45DB29ED9EC6}"/>
              </a:ext>
            </a:extLst>
          </p:cNvPr>
          <p:cNvSpPr/>
          <p:nvPr/>
        </p:nvSpPr>
        <p:spPr>
          <a:xfrm>
            <a:off x="367640" y="1305934"/>
            <a:ext cx="10058400" cy="348813"/>
          </a:xfrm>
          <a:prstGeom prst="rect">
            <a:avLst/>
          </a:prstGeom>
        </p:spPr>
        <p:txBody>
          <a:bodyPr wrap="square">
            <a:spAutoFit/>
          </a:bodyPr>
          <a:lstStyle/>
          <a:p>
            <a:pPr marL="285750" marR="0" lvl="0" indent="-285750" defTabSz="914400" rtl="0" eaLnBrk="1" fontAlgn="auto" latinLnBrk="0" hangingPunct="1">
              <a:lnSpc>
                <a:spcPts val="2000"/>
              </a:lnSpc>
              <a:spcBef>
                <a:spcPts val="1000"/>
              </a:spcBef>
              <a:spcAft>
                <a:spcPts val="0"/>
              </a:spcAft>
              <a:buClr>
                <a:srgbClr val="FF0000"/>
              </a:buClr>
              <a:buSzTx/>
              <a:buFont typeface="Wingdings 2" panose="05020102010507070707" pitchFamily="18" charset="2"/>
              <a:buChar char="õ"/>
              <a:tabLst/>
              <a:defRPr/>
            </a:pPr>
            <a:r>
              <a:rPr kumimoji="0" lang="en-US" b="0" i="0" u="none" strike="noStrike" kern="1200" cap="none" spc="0" normalizeH="0" baseline="0" noProof="0" dirty="0">
                <a:ln>
                  <a:noFill/>
                </a:ln>
                <a:solidFill>
                  <a:prstClr val="black">
                    <a:lumMod val="75000"/>
                    <a:lumOff val="25000"/>
                  </a:prstClr>
                </a:solidFill>
                <a:effectLst/>
                <a:uLnTx/>
                <a:uFillTx/>
                <a:latin typeface="Gill Sans MT" panose="020B0502020104020203" pitchFamily="34" charset="0"/>
                <a:ea typeface="+mn-ea"/>
                <a:cs typeface="+mn-cs"/>
              </a:rPr>
              <a:t>Properties of blockchain</a:t>
            </a:r>
            <a:endParaRPr lang="en-HK" dirty="0">
              <a:solidFill>
                <a:prstClr val="black">
                  <a:lumMod val="75000"/>
                  <a:lumOff val="25000"/>
                </a:prstClr>
              </a:solidFill>
              <a:latin typeface="Gill Sans MT" panose="020B0502020104020203" pitchFamily="34" charset="0"/>
            </a:endParaRPr>
          </a:p>
        </p:txBody>
      </p:sp>
      <p:sp>
        <p:nvSpPr>
          <p:cNvPr id="10" name="TextBox 9">
            <a:extLst>
              <a:ext uri="{FF2B5EF4-FFF2-40B4-BE49-F238E27FC236}">
                <a16:creationId xmlns:a16="http://schemas.microsoft.com/office/drawing/2014/main" id="{0576277F-68E0-2B3D-692E-9B8CF42A087D}"/>
              </a:ext>
            </a:extLst>
          </p:cNvPr>
          <p:cNvSpPr txBox="1"/>
          <p:nvPr/>
        </p:nvSpPr>
        <p:spPr>
          <a:xfrm>
            <a:off x="259978" y="5823854"/>
            <a:ext cx="6096000" cy="600164"/>
          </a:xfrm>
          <a:prstGeom prst="rect">
            <a:avLst/>
          </a:prstGeom>
          <a:noFill/>
        </p:spPr>
        <p:txBody>
          <a:bodyPr wrap="square">
            <a:spAutoFit/>
          </a:bodyPr>
          <a:lstStyle/>
          <a:p>
            <a:r>
              <a:rPr lang="en-HK" sz="1100" dirty="0"/>
              <a:t>Source: </a:t>
            </a:r>
            <a:r>
              <a:rPr lang="en-HK" sz="1100" dirty="0">
                <a:hlinkClick r:id="rId3"/>
              </a:rPr>
              <a:t>https://www.isme.in/blockchain-technology-securing-everything-critical-prof-rajaram-sastry/</a:t>
            </a:r>
            <a:endParaRPr lang="en-HK" sz="1100" dirty="0"/>
          </a:p>
          <a:p>
            <a:r>
              <a:rPr lang="en-HK" sz="1100" dirty="0"/>
              <a:t>Source: </a:t>
            </a:r>
            <a:r>
              <a:rPr lang="en-HK" sz="1100" dirty="0">
                <a:hlinkClick r:id="rId4"/>
              </a:rPr>
              <a:t>https://weteachblockchain.org/courses/blockchain-101/01/properties-of-a-blockchain</a:t>
            </a:r>
            <a:endParaRPr lang="en-HK" sz="1100" dirty="0"/>
          </a:p>
          <a:p>
            <a:r>
              <a:rPr lang="en-HK" sz="1100" dirty="0"/>
              <a:t>Source: https://www.analyticsvidhya.com/blog/2022/09/blockchain-technology-and-its-types/</a:t>
            </a:r>
          </a:p>
        </p:txBody>
      </p:sp>
      <p:sp>
        <p:nvSpPr>
          <p:cNvPr id="12" name="TextBox 10">
            <a:extLst>
              <a:ext uri="{FF2B5EF4-FFF2-40B4-BE49-F238E27FC236}">
                <a16:creationId xmlns:a16="http://schemas.microsoft.com/office/drawing/2014/main" id="{89399042-A258-71E1-006A-16884C72CD23}"/>
              </a:ext>
            </a:extLst>
          </p:cNvPr>
          <p:cNvSpPr txBox="1"/>
          <p:nvPr/>
        </p:nvSpPr>
        <p:spPr>
          <a:xfrm>
            <a:off x="517567" y="1654747"/>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HK" altLang="zh-CN" b="1" dirty="0"/>
              <a:t>Security</a:t>
            </a:r>
            <a:r>
              <a:rPr lang="en-HK" altLang="zh-CN" dirty="0"/>
              <a:t>: all records are individually encrypted</a:t>
            </a:r>
          </a:p>
        </p:txBody>
      </p:sp>
      <p:sp>
        <p:nvSpPr>
          <p:cNvPr id="16" name="TextBox 10">
            <a:extLst>
              <a:ext uri="{FF2B5EF4-FFF2-40B4-BE49-F238E27FC236}">
                <a16:creationId xmlns:a16="http://schemas.microsoft.com/office/drawing/2014/main" id="{E6D2DEEF-B899-DF6A-FB1B-E8720DCAC243}"/>
              </a:ext>
            </a:extLst>
          </p:cNvPr>
          <p:cNvSpPr txBox="1"/>
          <p:nvPr/>
        </p:nvSpPr>
        <p:spPr>
          <a:xfrm>
            <a:off x="517567" y="2209858"/>
            <a:ext cx="9758547"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b="1" dirty="0"/>
              <a:t>Transparency</a:t>
            </a:r>
            <a:r>
              <a:rPr lang="en-US" altLang="zh-CN" dirty="0"/>
              <a:t> (public chain): all participants on the network have access to all transaction records</a:t>
            </a:r>
          </a:p>
        </p:txBody>
      </p:sp>
      <p:sp>
        <p:nvSpPr>
          <p:cNvPr id="17" name="TextBox 10">
            <a:extLst>
              <a:ext uri="{FF2B5EF4-FFF2-40B4-BE49-F238E27FC236}">
                <a16:creationId xmlns:a16="http://schemas.microsoft.com/office/drawing/2014/main" id="{4EF1FF4C-63E9-47CF-ABC5-CAD4EA44D1B0}"/>
              </a:ext>
            </a:extLst>
          </p:cNvPr>
          <p:cNvSpPr txBox="1"/>
          <p:nvPr/>
        </p:nvSpPr>
        <p:spPr>
          <a:xfrm>
            <a:off x="500319" y="2750362"/>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b="1" dirty="0"/>
              <a:t>Immutability:</a:t>
            </a:r>
            <a:r>
              <a:rPr lang="en-US" altLang="zh-CN" dirty="0"/>
              <a:t> any validated records are irreversible and cannot be changed </a:t>
            </a:r>
          </a:p>
        </p:txBody>
      </p:sp>
      <p:sp>
        <p:nvSpPr>
          <p:cNvPr id="18" name="TextBox 10">
            <a:extLst>
              <a:ext uri="{FF2B5EF4-FFF2-40B4-BE49-F238E27FC236}">
                <a16:creationId xmlns:a16="http://schemas.microsoft.com/office/drawing/2014/main" id="{69403750-5FDC-887B-CCDF-58629B9CE461}"/>
              </a:ext>
            </a:extLst>
          </p:cNvPr>
          <p:cNvSpPr txBox="1"/>
          <p:nvPr/>
        </p:nvSpPr>
        <p:spPr>
          <a:xfrm>
            <a:off x="517567" y="3289444"/>
            <a:ext cx="8623381" cy="510653"/>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b="1" dirty="0"/>
              <a:t>Distributed</a:t>
            </a:r>
            <a:r>
              <a:rPr lang="en-US" altLang="zh-CN" dirty="0"/>
              <a:t>: all trusted participants have a copy of the ledger</a:t>
            </a:r>
          </a:p>
        </p:txBody>
      </p:sp>
      <p:sp>
        <p:nvSpPr>
          <p:cNvPr id="19" name="TextBox 10">
            <a:extLst>
              <a:ext uri="{FF2B5EF4-FFF2-40B4-BE49-F238E27FC236}">
                <a16:creationId xmlns:a16="http://schemas.microsoft.com/office/drawing/2014/main" id="{BF314F8C-90FE-515A-66AF-D0240EED1EC8}"/>
              </a:ext>
            </a:extLst>
          </p:cNvPr>
          <p:cNvSpPr txBox="1"/>
          <p:nvPr/>
        </p:nvSpPr>
        <p:spPr>
          <a:xfrm>
            <a:off x="500319" y="3816126"/>
            <a:ext cx="5815631"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b="1" dirty="0"/>
              <a:t>Consensus</a:t>
            </a:r>
            <a:r>
              <a:rPr lang="en-US" altLang="zh-CN" dirty="0"/>
              <a:t>: all network participants agree to the validity of each of the records</a:t>
            </a:r>
          </a:p>
        </p:txBody>
      </p:sp>
      <p:pic>
        <p:nvPicPr>
          <p:cNvPr id="3078" name="Picture 6" descr="What is Blockchain Technology? | Blockchain Simplified">
            <a:extLst>
              <a:ext uri="{FF2B5EF4-FFF2-40B4-BE49-F238E27FC236}">
                <a16:creationId xmlns:a16="http://schemas.microsoft.com/office/drawing/2014/main" id="{08D99878-D802-6250-6035-C9600FF8E6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9931" r="6909" b="7729"/>
          <a:stretch/>
        </p:blipFill>
        <p:spPr bwMode="auto">
          <a:xfrm>
            <a:off x="6765254" y="3544770"/>
            <a:ext cx="4451350" cy="26762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0">
            <a:extLst>
              <a:ext uri="{FF2B5EF4-FFF2-40B4-BE49-F238E27FC236}">
                <a16:creationId xmlns:a16="http://schemas.microsoft.com/office/drawing/2014/main" id="{DFC32375-47CF-EB4C-B186-2FD592960193}"/>
              </a:ext>
            </a:extLst>
          </p:cNvPr>
          <p:cNvSpPr txBox="1"/>
          <p:nvPr/>
        </p:nvSpPr>
        <p:spPr>
          <a:xfrm>
            <a:off x="517567" y="4758721"/>
            <a:ext cx="5636490" cy="1003095"/>
          </a:xfrm>
          <a:prstGeom prst="rect">
            <a:avLst/>
          </a:prstGeom>
          <a:noFill/>
        </p:spPr>
        <p:txBody>
          <a:bodyPr wrap="square">
            <a:spAutoFit/>
          </a:bodyPr>
          <a:lstStyle>
            <a:defPPr>
              <a:defRPr lang="en-US"/>
            </a:defPPr>
            <a:lvl1pPr marL="285750" indent="-285750" fontAlgn="base">
              <a:lnSpc>
                <a:spcPct val="200000"/>
              </a:lnSpc>
              <a:spcBef>
                <a:spcPct val="0"/>
              </a:spcBef>
              <a:spcAft>
                <a:spcPct val="0"/>
              </a:spcAft>
              <a:buClr>
                <a:srgbClr val="92D050"/>
              </a:buClr>
              <a:buFont typeface="Wingdings 2" panose="05020102010507070707" pitchFamily="18" charset="2"/>
              <a:buChar char="ô"/>
              <a:defRPr sz="1600">
                <a:latin typeface="Gill Sans MT" panose="020B0502020104020203" pitchFamily="34" charset="0"/>
                <a:cs typeface="Times New Roman" panose="02020603050405020304" pitchFamily="18" charset="0"/>
              </a:defRPr>
            </a:lvl1pPr>
            <a:lvl3pPr marL="1200150" lvl="2" indent="-285750">
              <a:lnSpc>
                <a:spcPct val="150000"/>
              </a:lnSpc>
              <a:buClr>
                <a:srgbClr val="FFC000"/>
              </a:buClr>
              <a:buFont typeface="Wingdings 2" panose="05020102010507070707" pitchFamily="18" charset="2"/>
              <a:buChar char="ó"/>
              <a:defRPr sz="1400">
                <a:latin typeface="Gill Sans MT" panose="020B0502020104020203" pitchFamily="34" charset="0"/>
                <a:cs typeface="Times New Roman" panose="02020603050405020304" pitchFamily="18" charset="0"/>
              </a:defRPr>
            </a:lvl3pPr>
          </a:lstStyle>
          <a:p>
            <a:r>
              <a:rPr lang="en-US" altLang="zh-CN" b="1" dirty="0"/>
              <a:t>Automation (smart contract)</a:t>
            </a:r>
            <a:r>
              <a:rPr lang="en-US" altLang="zh-CN" dirty="0"/>
              <a:t>: auto execution of smart contracts</a:t>
            </a:r>
          </a:p>
        </p:txBody>
      </p:sp>
    </p:spTree>
    <p:extLst>
      <p:ext uri="{BB962C8B-B14F-4D97-AF65-F5344CB8AC3E}">
        <p14:creationId xmlns:p14="http://schemas.microsoft.com/office/powerpoint/2010/main" val="286523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p:bldP spid="19" grpId="0"/>
      <p:bldP spid="21"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g data for CWM_presentation for HKIE.pptx" id="{2D247703-A8D8-4BAE-9850-039E1C1A5942}" vid="{75C007E1-4964-4EC5-A112-B172BC5B5F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19646da-2da8-4853-ae57-c32549e0e11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89D87D3BBF654C90F9479ED28F2AB4" ma:contentTypeVersion="15" ma:contentTypeDescription="Create a new document." ma:contentTypeScope="" ma:versionID="9b6a304c4062db6ef30ef777dd6bd66f">
  <xsd:schema xmlns:xsd="http://www.w3.org/2001/XMLSchema" xmlns:xs="http://www.w3.org/2001/XMLSchema" xmlns:p="http://schemas.microsoft.com/office/2006/metadata/properties" xmlns:ns3="d19646da-2da8-4853-ae57-c32549e0e11a" xmlns:ns4="ae65e697-d425-4c9b-b966-0ea0265059e3" targetNamespace="http://schemas.microsoft.com/office/2006/metadata/properties" ma:root="true" ma:fieldsID="aaaa96ed985611efa24b21184c293637" ns3:_="" ns4:_="">
    <xsd:import namespace="d19646da-2da8-4853-ae57-c32549e0e11a"/>
    <xsd:import namespace="ae65e697-d425-4c9b-b966-0ea0265059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9646da-2da8-4853-ae57-c32549e0e1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MediaServiceLocation" ma:internalName="MediaServiceLocatio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e65e697-d425-4c9b-b966-0ea0265059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8D5D49-5930-47B6-8CFC-C8A235F521A9}">
  <ds:schemaRefs>
    <ds:schemaRef ds:uri="http://schemas.microsoft.com/sharepoint/v3/contenttype/forms"/>
  </ds:schemaRefs>
</ds:datastoreItem>
</file>

<file path=customXml/itemProps2.xml><?xml version="1.0" encoding="utf-8"?>
<ds:datastoreItem xmlns:ds="http://schemas.openxmlformats.org/officeDocument/2006/customXml" ds:itemID="{0F1EA6FC-3BE1-4E3C-818F-BB1A11D809F4}">
  <ds:schemaRefs>
    <ds:schemaRef ds:uri="http://purl.org/dc/elements/1.1/"/>
    <ds:schemaRef ds:uri="http://schemas.openxmlformats.org/package/2006/metadata/core-properties"/>
    <ds:schemaRef ds:uri="d19646da-2da8-4853-ae57-c32549e0e11a"/>
    <ds:schemaRef ds:uri="http://schemas.microsoft.com/office/2006/documentManagement/types"/>
    <ds:schemaRef ds:uri="http://purl.org/dc/terms/"/>
    <ds:schemaRef ds:uri="http://schemas.microsoft.com/office/2006/metadata/properties"/>
    <ds:schemaRef ds:uri="http://schemas.microsoft.com/office/infopath/2007/PartnerControls"/>
    <ds:schemaRef ds:uri="ae65e697-d425-4c9b-b966-0ea0265059e3"/>
    <ds:schemaRef ds:uri="http://www.w3.org/XML/1998/namespace"/>
    <ds:schemaRef ds:uri="http://purl.org/dc/dcmitype/"/>
  </ds:schemaRefs>
</ds:datastoreItem>
</file>

<file path=customXml/itemProps3.xml><?xml version="1.0" encoding="utf-8"?>
<ds:datastoreItem xmlns:ds="http://schemas.openxmlformats.org/officeDocument/2006/customXml" ds:itemID="{9E88082C-291A-43E6-9774-E2CE841175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9646da-2da8-4853-ae57-c32549e0e11a"/>
    <ds:schemaRef ds:uri="ae65e697-d425-4c9b-b966-0ea0265059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big data for CWM_presentation for HKIE</Template>
  <TotalTime>22787</TotalTime>
  <Words>2363</Words>
  <Application>Microsoft Office PowerPoint</Application>
  <PresentationFormat>Widescreen</PresentationFormat>
  <Paragraphs>357</Paragraphs>
  <Slides>35</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-apple-system</vt:lpstr>
      <vt:lpstr>Rdg Vesta</vt:lpstr>
      <vt:lpstr>Aptos</vt:lpstr>
      <vt:lpstr>Arial</vt:lpstr>
      <vt:lpstr>Calibri</vt:lpstr>
      <vt:lpstr>Cambria Math</vt:lpstr>
      <vt:lpstr>Gill Sans MT</vt:lpstr>
      <vt:lpstr>Roboto</vt:lpstr>
      <vt:lpstr>Times New Roman</vt:lpstr>
      <vt:lpstr>Trebuchet MS</vt:lpstr>
      <vt:lpstr>Wingdings</vt:lpstr>
      <vt:lpstr>Wingdings 2</vt:lpstr>
      <vt:lpstr>Office Theme</vt:lpstr>
      <vt:lpstr>Project Part: </vt:lpstr>
      <vt:lpstr>Overview</vt:lpstr>
      <vt:lpstr>Contents</vt:lpstr>
      <vt:lpstr>1.  Why blockchain</vt:lpstr>
      <vt:lpstr>1.  Why blockchain</vt:lpstr>
      <vt:lpstr>1. Why blockchain</vt:lpstr>
      <vt:lpstr>1. Why blockchain</vt:lpstr>
      <vt:lpstr>1. Why blockchain</vt:lpstr>
      <vt:lpstr>1. Why blockchain</vt:lpstr>
      <vt:lpstr>1. Why blockchain?</vt:lpstr>
      <vt:lpstr>2. Hyperledger Fabric</vt:lpstr>
      <vt:lpstr>2. Hyperledger Fabric</vt:lpstr>
      <vt:lpstr>2. Hyperledger Fabric</vt:lpstr>
      <vt:lpstr>2. Hyperledger Fabric</vt:lpstr>
      <vt:lpstr>2. Hyperledger Fabric</vt:lpstr>
      <vt:lpstr>2. Hyperledger Fabric</vt:lpstr>
      <vt:lpstr>2. Hyperledger Fabric</vt:lpstr>
      <vt:lpstr>2. Hyperledger Fabric</vt:lpstr>
      <vt:lpstr>2. Hyperledger Fabric</vt:lpstr>
      <vt:lpstr>2. Hyperledger Fabric</vt:lpstr>
      <vt:lpstr>3. Key steps of your project</vt:lpstr>
      <vt:lpstr>3. Key steps of your project</vt:lpstr>
      <vt:lpstr>3. Key steps of your project</vt:lpstr>
      <vt:lpstr>3. Key steps of your project</vt:lpstr>
      <vt:lpstr>3. Key steps of your project</vt:lpstr>
      <vt:lpstr>3. Key steps of your project</vt:lpstr>
      <vt:lpstr>4. Example </vt:lpstr>
      <vt:lpstr>4. Example </vt:lpstr>
      <vt:lpstr>4. Example </vt:lpstr>
      <vt:lpstr>4. Example </vt:lpstr>
      <vt:lpstr>3. Key steps of your project</vt:lpstr>
      <vt:lpstr>4. Example </vt:lpstr>
      <vt:lpstr>4. Example </vt:lpstr>
      <vt:lpstr>4. Example </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Construction waste management research revisited: a big data approach</dc:title>
  <dc:creator>Wang Jing(jingww)</dc:creator>
  <cp:lastModifiedBy>juanwang@connect.hku.hk</cp:lastModifiedBy>
  <cp:revision>678</cp:revision>
  <cp:lastPrinted>2021-12-09T11:54:25Z</cp:lastPrinted>
  <dcterms:created xsi:type="dcterms:W3CDTF">2018-08-31T03:26:23Z</dcterms:created>
  <dcterms:modified xsi:type="dcterms:W3CDTF">2024-09-07T09:08:05Z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0x0101000189D87D3BBF654C90F9479ED28F2AB4</vt:lpwstr>
  </property>
</Properties>
</file>